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00" r:id="rId2"/>
    <p:sldId id="287" r:id="rId3"/>
    <p:sldId id="285" r:id="rId4"/>
    <p:sldId id="501" r:id="rId5"/>
    <p:sldId id="282" r:id="rId6"/>
    <p:sldId id="503" r:id="rId7"/>
    <p:sldId id="504" r:id="rId8"/>
    <p:sldId id="509" r:id="rId9"/>
    <p:sldId id="506" r:id="rId10"/>
    <p:sldId id="505" r:id="rId11"/>
    <p:sldId id="507" r:id="rId12"/>
    <p:sldId id="508" r:id="rId13"/>
    <p:sldId id="511" r:id="rId14"/>
    <p:sldId id="5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7E9FB2"/>
    <a:srgbClr val="88A9BC"/>
    <a:srgbClr val="005493"/>
    <a:srgbClr val="66CCFF"/>
    <a:srgbClr val="09C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B8604-BC06-4BA8-92A5-71FB263073C7}" v="1602" dt="2025-04-07T10:51:37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763" y="1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war Hameed" userId="b7132138-9e2c-49f5-adbc-b0dfc0287dba" providerId="ADAL" clId="{3B1DB46B-5CEF-4209-8D58-E3DE63DC3585}"/>
    <pc:docChg chg="undo custSel addSld delSld modSld sldOrd">
      <pc:chgData name="Khawar Hameed" userId="b7132138-9e2c-49f5-adbc-b0dfc0287dba" providerId="ADAL" clId="{3B1DB46B-5CEF-4209-8D58-E3DE63DC3585}" dt="2023-09-28T00:16:06.895" v="375" actId="1036"/>
      <pc:docMkLst>
        <pc:docMk/>
      </pc:docMkLst>
      <pc:sldChg chg="ord">
        <pc:chgData name="Khawar Hameed" userId="b7132138-9e2c-49f5-adbc-b0dfc0287dba" providerId="ADAL" clId="{3B1DB46B-5CEF-4209-8D58-E3DE63DC3585}" dt="2023-09-28T00:07:35.934" v="319"/>
        <pc:sldMkLst>
          <pc:docMk/>
          <pc:sldMk cId="1018056082" sldId="257"/>
        </pc:sldMkLst>
      </pc:sldChg>
      <pc:sldChg chg="modSp mod">
        <pc:chgData name="Khawar Hameed" userId="b7132138-9e2c-49f5-adbc-b0dfc0287dba" providerId="ADAL" clId="{3B1DB46B-5CEF-4209-8D58-E3DE63DC3585}" dt="2023-09-28T00:07:54.516" v="320" actId="2711"/>
        <pc:sldMkLst>
          <pc:docMk/>
          <pc:sldMk cId="2368506141" sldId="263"/>
        </pc:sldMkLst>
      </pc:sldChg>
      <pc:sldChg chg="modSp mod">
        <pc:chgData name="Khawar Hameed" userId="b7132138-9e2c-49f5-adbc-b0dfc0287dba" providerId="ADAL" clId="{3B1DB46B-5CEF-4209-8D58-E3DE63DC3585}" dt="2023-09-28T00:13:29.576" v="341" actId="1076"/>
        <pc:sldMkLst>
          <pc:docMk/>
          <pc:sldMk cId="3364113528" sldId="264"/>
        </pc:sldMkLst>
      </pc:sldChg>
      <pc:sldChg chg="addSp delSp modSp del mod">
        <pc:chgData name="Khawar Hameed" userId="b7132138-9e2c-49f5-adbc-b0dfc0287dba" providerId="ADAL" clId="{3B1DB46B-5CEF-4209-8D58-E3DE63DC3585}" dt="2023-09-28T00:11:41.273" v="333" actId="47"/>
        <pc:sldMkLst>
          <pc:docMk/>
          <pc:sldMk cId="2869661396" sldId="270"/>
        </pc:sldMkLst>
      </pc:sldChg>
      <pc:sldChg chg="delSp modSp del mod">
        <pc:chgData name="Khawar Hameed" userId="b7132138-9e2c-49f5-adbc-b0dfc0287dba" providerId="ADAL" clId="{3B1DB46B-5CEF-4209-8D58-E3DE63DC3585}" dt="2023-09-28T00:12:51.345" v="338" actId="2696"/>
        <pc:sldMkLst>
          <pc:docMk/>
          <pc:sldMk cId="3240618740" sldId="271"/>
        </pc:sldMkLst>
      </pc:sldChg>
      <pc:sldChg chg="addSp delSp modSp new mod">
        <pc:chgData name="Khawar Hameed" userId="b7132138-9e2c-49f5-adbc-b0dfc0287dba" providerId="ADAL" clId="{3B1DB46B-5CEF-4209-8D58-E3DE63DC3585}" dt="2023-09-28T00:16:06.895" v="375" actId="1036"/>
        <pc:sldMkLst>
          <pc:docMk/>
          <pc:sldMk cId="1593982357" sldId="272"/>
        </pc:sldMkLst>
      </pc:sldChg>
      <pc:sldChg chg="new del">
        <pc:chgData name="Khawar Hameed" userId="b7132138-9e2c-49f5-adbc-b0dfc0287dba" providerId="ADAL" clId="{3B1DB46B-5CEF-4209-8D58-E3DE63DC3585}" dt="2023-09-27T23:41:57.532" v="1" actId="47"/>
        <pc:sldMkLst>
          <pc:docMk/>
          <pc:sldMk cId="3666168909" sldId="272"/>
        </pc:sldMkLst>
      </pc:sldChg>
      <pc:sldChg chg="addSp delSp modSp new mod">
        <pc:chgData name="Khawar Hameed" userId="b7132138-9e2c-49f5-adbc-b0dfc0287dba" providerId="ADAL" clId="{3B1DB46B-5CEF-4209-8D58-E3DE63DC3585}" dt="2023-09-28T00:15:51.259" v="348" actId="208"/>
        <pc:sldMkLst>
          <pc:docMk/>
          <pc:sldMk cId="823778766" sldId="273"/>
        </pc:sldMkLst>
      </pc:sldChg>
      <pc:sldChg chg="add del ord">
        <pc:chgData name="Khawar Hameed" userId="b7132138-9e2c-49f5-adbc-b0dfc0287dba" providerId="ADAL" clId="{3B1DB46B-5CEF-4209-8D58-E3DE63DC3585}" dt="2023-09-27T23:56:55.167" v="278" actId="2696"/>
        <pc:sldMkLst>
          <pc:docMk/>
          <pc:sldMk cId="1634270548" sldId="274"/>
        </pc:sldMkLst>
      </pc:sldChg>
      <pc:sldChg chg="modSp add mod ord">
        <pc:chgData name="Khawar Hameed" userId="b7132138-9e2c-49f5-adbc-b0dfc0287dba" providerId="ADAL" clId="{3B1DB46B-5CEF-4209-8D58-E3DE63DC3585}" dt="2023-09-28T00:14:55.169" v="345" actId="2711"/>
        <pc:sldMkLst>
          <pc:docMk/>
          <pc:sldMk cId="2136606200" sldId="275"/>
        </pc:sldMkLst>
      </pc:sldChg>
      <pc:sldChg chg="modSp new mod">
        <pc:chgData name="Khawar Hameed" userId="b7132138-9e2c-49f5-adbc-b0dfc0287dba" providerId="ADAL" clId="{3B1DB46B-5CEF-4209-8D58-E3DE63DC3585}" dt="2023-09-28T00:13:45.042" v="344" actId="1076"/>
        <pc:sldMkLst>
          <pc:docMk/>
          <pc:sldMk cId="184608347" sldId="276"/>
        </pc:sldMkLst>
      </pc:sldChg>
      <pc:sldChg chg="delSp modSp add mod">
        <pc:chgData name="Khawar Hameed" userId="b7132138-9e2c-49f5-adbc-b0dfc0287dba" providerId="ADAL" clId="{3B1DB46B-5CEF-4209-8D58-E3DE63DC3585}" dt="2023-09-28T00:13:03.234" v="340" actId="478"/>
        <pc:sldMkLst>
          <pc:docMk/>
          <pc:sldMk cId="3195247064" sldId="277"/>
        </pc:sldMkLst>
      </pc:sldChg>
      <pc:sldChg chg="add">
        <pc:chgData name="Khawar Hameed" userId="b7132138-9e2c-49f5-adbc-b0dfc0287dba" providerId="ADAL" clId="{3B1DB46B-5CEF-4209-8D58-E3DE63DC3585}" dt="2023-09-28T00:12:55.097" v="339" actId="2890"/>
        <pc:sldMkLst>
          <pc:docMk/>
          <pc:sldMk cId="2827811163" sldId="278"/>
        </pc:sldMkLst>
      </pc:sldChg>
    </pc:docChg>
  </pc:docChgLst>
  <pc:docChgLst>
    <pc:chgData name="Khawar Hameed" userId="b7132138-9e2c-49f5-adbc-b0dfc0287dba" providerId="ADAL" clId="{0D7B8604-BC06-4BA8-92A5-71FB263073C7}"/>
    <pc:docChg chg="undo redo custSel addSld delSld modSld sldOrd">
      <pc:chgData name="Khawar Hameed" userId="b7132138-9e2c-49f5-adbc-b0dfc0287dba" providerId="ADAL" clId="{0D7B8604-BC06-4BA8-92A5-71FB263073C7}" dt="2025-04-07T10:51:37.535" v="5051" actId="313"/>
      <pc:docMkLst>
        <pc:docMk/>
      </pc:docMkLst>
      <pc:sldChg chg="del">
        <pc:chgData name="Khawar Hameed" userId="b7132138-9e2c-49f5-adbc-b0dfc0287dba" providerId="ADAL" clId="{0D7B8604-BC06-4BA8-92A5-71FB263073C7}" dt="2025-04-07T07:51:26.590" v="775" actId="2696"/>
        <pc:sldMkLst>
          <pc:docMk/>
          <pc:sldMk cId="610188705" sldId="260"/>
        </pc:sldMkLst>
      </pc:sldChg>
      <pc:sldChg chg="del">
        <pc:chgData name="Khawar Hameed" userId="b7132138-9e2c-49f5-adbc-b0dfc0287dba" providerId="ADAL" clId="{0D7B8604-BC06-4BA8-92A5-71FB263073C7}" dt="2025-04-07T10:18:52.428" v="4737" actId="47"/>
        <pc:sldMkLst>
          <pc:docMk/>
          <pc:sldMk cId="3195247064" sldId="277"/>
        </pc:sldMkLst>
      </pc:sldChg>
      <pc:sldChg chg="del">
        <pc:chgData name="Khawar Hameed" userId="b7132138-9e2c-49f5-adbc-b0dfc0287dba" providerId="ADAL" clId="{0D7B8604-BC06-4BA8-92A5-71FB263073C7}" dt="2025-04-07T10:18:53.296" v="4738" actId="47"/>
        <pc:sldMkLst>
          <pc:docMk/>
          <pc:sldMk cId="2827811163" sldId="278"/>
        </pc:sldMkLst>
      </pc:sldChg>
      <pc:sldChg chg="del">
        <pc:chgData name="Khawar Hameed" userId="b7132138-9e2c-49f5-adbc-b0dfc0287dba" providerId="ADAL" clId="{0D7B8604-BC06-4BA8-92A5-71FB263073C7}" dt="2025-04-07T10:19:42.521" v="4757" actId="47"/>
        <pc:sldMkLst>
          <pc:docMk/>
          <pc:sldMk cId="2164238394" sldId="279"/>
        </pc:sldMkLst>
      </pc:sldChg>
      <pc:sldChg chg="addSp delSp modSp mod ord">
        <pc:chgData name="Khawar Hameed" userId="b7132138-9e2c-49f5-adbc-b0dfc0287dba" providerId="ADAL" clId="{0D7B8604-BC06-4BA8-92A5-71FB263073C7}" dt="2025-04-07T10:28:16.657" v="4828" actId="478"/>
        <pc:sldMkLst>
          <pc:docMk/>
          <pc:sldMk cId="436609298" sldId="282"/>
        </pc:sldMkLst>
        <pc:spChg chg="mod">
          <ac:chgData name="Khawar Hameed" userId="b7132138-9e2c-49f5-adbc-b0dfc0287dba" providerId="ADAL" clId="{0D7B8604-BC06-4BA8-92A5-71FB263073C7}" dt="2025-04-07T08:36:14.664" v="1456"/>
          <ac:spMkLst>
            <pc:docMk/>
            <pc:sldMk cId="436609298" sldId="282"/>
            <ac:spMk id="2" creationId="{F3588F02-2C8C-5F16-455D-9EE5FF3A7932}"/>
          </ac:spMkLst>
        </pc:spChg>
        <pc:spChg chg="mod">
          <ac:chgData name="Khawar Hameed" userId="b7132138-9e2c-49f5-adbc-b0dfc0287dba" providerId="ADAL" clId="{0D7B8604-BC06-4BA8-92A5-71FB263073C7}" dt="2025-04-07T10:27:17.211" v="4815" actId="20577"/>
          <ac:spMkLst>
            <pc:docMk/>
            <pc:sldMk cId="436609298" sldId="282"/>
            <ac:spMk id="3" creationId="{FB037B66-D416-0310-D7F0-216A87DB4288}"/>
          </ac:spMkLst>
        </pc:spChg>
        <pc:spChg chg="mod ord">
          <ac:chgData name="Khawar Hameed" userId="b7132138-9e2c-49f5-adbc-b0dfc0287dba" providerId="ADAL" clId="{0D7B8604-BC06-4BA8-92A5-71FB263073C7}" dt="2025-04-07T10:28:06.661" v="4827" actId="404"/>
          <ac:spMkLst>
            <pc:docMk/>
            <pc:sldMk cId="436609298" sldId="282"/>
            <ac:spMk id="6" creationId="{3BC713B5-AF28-8C0E-CAEB-1A88843270AA}"/>
          </ac:spMkLst>
        </pc:spChg>
        <pc:spChg chg="add del mod">
          <ac:chgData name="Khawar Hameed" userId="b7132138-9e2c-49f5-adbc-b0dfc0287dba" providerId="ADAL" clId="{0D7B8604-BC06-4BA8-92A5-71FB263073C7}" dt="2025-04-07T10:28:16.657" v="4828" actId="478"/>
          <ac:spMkLst>
            <pc:docMk/>
            <pc:sldMk cId="436609298" sldId="282"/>
            <ac:spMk id="9" creationId="{0CD69FEF-D3B4-242D-F5D9-BE9C1EAEFB86}"/>
          </ac:spMkLst>
        </pc:spChg>
        <pc:spChg chg="add mod">
          <ac:chgData name="Khawar Hameed" userId="b7132138-9e2c-49f5-adbc-b0dfc0287dba" providerId="ADAL" clId="{0D7B8604-BC06-4BA8-92A5-71FB263073C7}" dt="2025-04-07T10:27:17.731" v="4816"/>
          <ac:spMkLst>
            <pc:docMk/>
            <pc:sldMk cId="436609298" sldId="282"/>
            <ac:spMk id="10" creationId="{DE54E61D-C8B6-B868-626F-B07510169981}"/>
          </ac:spMkLst>
        </pc:spChg>
        <pc:spChg chg="add mod">
          <ac:chgData name="Khawar Hameed" userId="b7132138-9e2c-49f5-adbc-b0dfc0287dba" providerId="ADAL" clId="{0D7B8604-BC06-4BA8-92A5-71FB263073C7}" dt="2025-04-07T10:27:16.791" v="4814"/>
          <ac:spMkLst>
            <pc:docMk/>
            <pc:sldMk cId="436609298" sldId="282"/>
            <ac:spMk id="11" creationId="{39E1BB51-8B76-DDEC-67F2-2D3474778B48}"/>
          </ac:spMkLst>
        </pc:spChg>
        <pc:picChg chg="del">
          <ac:chgData name="Khawar Hameed" userId="b7132138-9e2c-49f5-adbc-b0dfc0287dba" providerId="ADAL" clId="{0D7B8604-BC06-4BA8-92A5-71FB263073C7}" dt="2025-04-07T10:26:04.265" v="4798" actId="478"/>
          <ac:picMkLst>
            <pc:docMk/>
            <pc:sldMk cId="436609298" sldId="282"/>
            <ac:picMk id="5" creationId="{B53C51AB-AB1A-7FC1-B5C8-DBCE4D9B021A}"/>
          </ac:picMkLst>
        </pc:picChg>
        <pc:picChg chg="add mod modCrop">
          <ac:chgData name="Khawar Hameed" userId="b7132138-9e2c-49f5-adbc-b0dfc0287dba" providerId="ADAL" clId="{0D7B8604-BC06-4BA8-92A5-71FB263073C7}" dt="2025-04-07T10:27:42.242" v="4821" actId="1076"/>
          <ac:picMkLst>
            <pc:docMk/>
            <pc:sldMk cId="436609298" sldId="282"/>
            <ac:picMk id="8" creationId="{F3E6282F-3C54-8A13-721B-7398B122CE23}"/>
          </ac:picMkLst>
        </pc:picChg>
      </pc:sldChg>
      <pc:sldChg chg="addSp delSp modSp mod">
        <pc:chgData name="Khawar Hameed" userId="b7132138-9e2c-49f5-adbc-b0dfc0287dba" providerId="ADAL" clId="{0D7B8604-BC06-4BA8-92A5-71FB263073C7}" dt="2025-04-07T10:45:35.084" v="5032" actId="20577"/>
        <pc:sldMkLst>
          <pc:docMk/>
          <pc:sldMk cId="3153111801" sldId="285"/>
        </pc:sldMkLst>
        <pc:spChg chg="mod">
          <ac:chgData name="Khawar Hameed" userId="b7132138-9e2c-49f5-adbc-b0dfc0287dba" providerId="ADAL" clId="{0D7B8604-BC06-4BA8-92A5-71FB263073C7}" dt="2025-04-07T10:45:35.084" v="5032" actId="20577"/>
          <ac:spMkLst>
            <pc:docMk/>
            <pc:sldMk cId="3153111801" sldId="285"/>
            <ac:spMk id="2" creationId="{11BD4CE1-2E7C-3791-ABCF-84CEF55DDD11}"/>
          </ac:spMkLst>
        </pc:spChg>
        <pc:spChg chg="mod">
          <ac:chgData name="Khawar Hameed" userId="b7132138-9e2c-49f5-adbc-b0dfc0287dba" providerId="ADAL" clId="{0D7B8604-BC06-4BA8-92A5-71FB263073C7}" dt="2025-04-07T09:03:20.864" v="2338" actId="27636"/>
          <ac:spMkLst>
            <pc:docMk/>
            <pc:sldMk cId="3153111801" sldId="285"/>
            <ac:spMk id="3" creationId="{E100BB36-3781-4747-9386-F8C4ABC5C89F}"/>
          </ac:spMkLst>
        </pc:spChg>
        <pc:spChg chg="del">
          <ac:chgData name="Khawar Hameed" userId="b7132138-9e2c-49f5-adbc-b0dfc0287dba" providerId="ADAL" clId="{0D7B8604-BC06-4BA8-92A5-71FB263073C7}" dt="2025-04-07T07:54:09.146" v="912" actId="478"/>
          <ac:spMkLst>
            <pc:docMk/>
            <pc:sldMk cId="3153111801" sldId="285"/>
            <ac:spMk id="5" creationId="{626E8913-8E51-6DB9-65FE-2CA87BAA5394}"/>
          </ac:spMkLst>
        </pc:spChg>
        <pc:spChg chg="add mod">
          <ac:chgData name="Khawar Hameed" userId="b7132138-9e2c-49f5-adbc-b0dfc0287dba" providerId="ADAL" clId="{0D7B8604-BC06-4BA8-92A5-71FB263073C7}" dt="2025-04-07T10:45:14.691" v="5029"/>
          <ac:spMkLst>
            <pc:docMk/>
            <pc:sldMk cId="3153111801" sldId="285"/>
            <ac:spMk id="7" creationId="{5D12F94D-C864-68CC-6DA2-1AF737536617}"/>
          </ac:spMkLst>
        </pc:spChg>
        <pc:picChg chg="add mod">
          <ac:chgData name="Khawar Hameed" userId="b7132138-9e2c-49f5-adbc-b0dfc0287dba" providerId="ADAL" clId="{0D7B8604-BC06-4BA8-92A5-71FB263073C7}" dt="2025-04-07T10:45:14.691" v="5029"/>
          <ac:picMkLst>
            <pc:docMk/>
            <pc:sldMk cId="3153111801" sldId="285"/>
            <ac:picMk id="5" creationId="{C4AF8FE0-AC60-1EEC-2664-92776D178B87}"/>
          </ac:picMkLst>
        </pc:picChg>
        <pc:picChg chg="del">
          <ac:chgData name="Khawar Hameed" userId="b7132138-9e2c-49f5-adbc-b0dfc0287dba" providerId="ADAL" clId="{0D7B8604-BC06-4BA8-92A5-71FB263073C7}" dt="2025-04-07T10:45:12.556" v="5028" actId="478"/>
          <ac:picMkLst>
            <pc:docMk/>
            <pc:sldMk cId="3153111801" sldId="285"/>
            <ac:picMk id="6" creationId="{BE7B786F-6E45-6439-989E-FDF292517B40}"/>
          </ac:picMkLst>
        </pc:picChg>
      </pc:sldChg>
      <pc:sldChg chg="modSp mod">
        <pc:chgData name="Khawar Hameed" userId="b7132138-9e2c-49f5-adbc-b0dfc0287dba" providerId="ADAL" clId="{0D7B8604-BC06-4BA8-92A5-71FB263073C7}" dt="2025-04-07T10:48:57.442" v="5050" actId="20577"/>
        <pc:sldMkLst>
          <pc:docMk/>
          <pc:sldMk cId="3412060676" sldId="287"/>
        </pc:sldMkLst>
        <pc:spChg chg="mod">
          <ac:chgData name="Khawar Hameed" userId="b7132138-9e2c-49f5-adbc-b0dfc0287dba" providerId="ADAL" clId="{0D7B8604-BC06-4BA8-92A5-71FB263073C7}" dt="2025-04-07T10:44:38.180" v="5027" actId="20577"/>
          <ac:spMkLst>
            <pc:docMk/>
            <pc:sldMk cId="3412060676" sldId="287"/>
            <ac:spMk id="2" creationId="{97BBE13E-3004-5E33-7AB5-2ED05FADA95A}"/>
          </ac:spMkLst>
        </pc:spChg>
        <pc:spChg chg="mod">
          <ac:chgData name="Khawar Hameed" userId="b7132138-9e2c-49f5-adbc-b0dfc0287dba" providerId="ADAL" clId="{0D7B8604-BC06-4BA8-92A5-71FB263073C7}" dt="2025-04-07T10:48:57.442" v="5050" actId="20577"/>
          <ac:spMkLst>
            <pc:docMk/>
            <pc:sldMk cId="3412060676" sldId="287"/>
            <ac:spMk id="5" creationId="{EB9AE9E1-5406-1F2A-4EE1-B15EA604B8C1}"/>
          </ac:spMkLst>
        </pc:spChg>
      </pc:sldChg>
      <pc:sldChg chg="del">
        <pc:chgData name="Khawar Hameed" userId="b7132138-9e2c-49f5-adbc-b0dfc0287dba" providerId="ADAL" clId="{0D7B8604-BC06-4BA8-92A5-71FB263073C7}" dt="2025-04-07T10:19:41.176" v="4756" actId="47"/>
        <pc:sldMkLst>
          <pc:docMk/>
          <pc:sldMk cId="1832192443" sldId="300"/>
        </pc:sldMkLst>
      </pc:sldChg>
      <pc:sldChg chg="del">
        <pc:chgData name="Khawar Hameed" userId="b7132138-9e2c-49f5-adbc-b0dfc0287dba" providerId="ADAL" clId="{0D7B8604-BC06-4BA8-92A5-71FB263073C7}" dt="2025-04-07T10:19:37.541" v="4755" actId="47"/>
        <pc:sldMkLst>
          <pc:docMk/>
          <pc:sldMk cId="3580644236" sldId="301"/>
        </pc:sldMkLst>
      </pc:sldChg>
      <pc:sldChg chg="del">
        <pc:chgData name="Khawar Hameed" userId="b7132138-9e2c-49f5-adbc-b0dfc0287dba" providerId="ADAL" clId="{0D7B8604-BC06-4BA8-92A5-71FB263073C7}" dt="2025-04-07T10:19:56.684" v="4763" actId="47"/>
        <pc:sldMkLst>
          <pc:docMk/>
          <pc:sldMk cId="4067299526" sldId="340"/>
        </pc:sldMkLst>
      </pc:sldChg>
      <pc:sldChg chg="del">
        <pc:chgData name="Khawar Hameed" userId="b7132138-9e2c-49f5-adbc-b0dfc0287dba" providerId="ADAL" clId="{0D7B8604-BC06-4BA8-92A5-71FB263073C7}" dt="2025-04-07T10:19:55.514" v="4762" actId="47"/>
        <pc:sldMkLst>
          <pc:docMk/>
          <pc:sldMk cId="87115913" sldId="342"/>
        </pc:sldMkLst>
      </pc:sldChg>
      <pc:sldChg chg="del">
        <pc:chgData name="Khawar Hameed" userId="b7132138-9e2c-49f5-adbc-b0dfc0287dba" providerId="ADAL" clId="{0D7B8604-BC06-4BA8-92A5-71FB263073C7}" dt="2025-04-07T10:19:14.990" v="4742" actId="47"/>
        <pc:sldMkLst>
          <pc:docMk/>
          <pc:sldMk cId="3913694891" sldId="360"/>
        </pc:sldMkLst>
      </pc:sldChg>
      <pc:sldChg chg="del">
        <pc:chgData name="Khawar Hameed" userId="b7132138-9e2c-49f5-adbc-b0dfc0287dba" providerId="ADAL" clId="{0D7B8604-BC06-4BA8-92A5-71FB263073C7}" dt="2025-04-07T10:18:42.077" v="4733" actId="47"/>
        <pc:sldMkLst>
          <pc:docMk/>
          <pc:sldMk cId="397286645" sldId="361"/>
        </pc:sldMkLst>
      </pc:sldChg>
      <pc:sldChg chg="del">
        <pc:chgData name="Khawar Hameed" userId="b7132138-9e2c-49f5-adbc-b0dfc0287dba" providerId="ADAL" clId="{0D7B8604-BC06-4BA8-92A5-71FB263073C7}" dt="2025-04-07T10:18:47.832" v="4734" actId="47"/>
        <pc:sldMkLst>
          <pc:docMk/>
          <pc:sldMk cId="4153236517" sldId="363"/>
        </pc:sldMkLst>
      </pc:sldChg>
      <pc:sldChg chg="del">
        <pc:chgData name="Khawar Hameed" userId="b7132138-9e2c-49f5-adbc-b0dfc0287dba" providerId="ADAL" clId="{0D7B8604-BC06-4BA8-92A5-71FB263073C7}" dt="2025-04-07T07:51:19.224" v="773" actId="2696"/>
        <pc:sldMkLst>
          <pc:docMk/>
          <pc:sldMk cId="729666697" sldId="367"/>
        </pc:sldMkLst>
      </pc:sldChg>
      <pc:sldChg chg="del">
        <pc:chgData name="Khawar Hameed" userId="b7132138-9e2c-49f5-adbc-b0dfc0287dba" providerId="ADAL" clId="{0D7B8604-BC06-4BA8-92A5-71FB263073C7}" dt="2025-04-07T07:51:05.693" v="772" actId="2696"/>
        <pc:sldMkLst>
          <pc:docMk/>
          <pc:sldMk cId="3768778475" sldId="372"/>
        </pc:sldMkLst>
      </pc:sldChg>
      <pc:sldChg chg="del">
        <pc:chgData name="Khawar Hameed" userId="b7132138-9e2c-49f5-adbc-b0dfc0287dba" providerId="ADAL" clId="{0D7B8604-BC06-4BA8-92A5-71FB263073C7}" dt="2025-04-07T10:19:19.008" v="4743" actId="47"/>
        <pc:sldMkLst>
          <pc:docMk/>
          <pc:sldMk cId="2954811455" sldId="374"/>
        </pc:sldMkLst>
      </pc:sldChg>
      <pc:sldChg chg="del">
        <pc:chgData name="Khawar Hameed" userId="b7132138-9e2c-49f5-adbc-b0dfc0287dba" providerId="ADAL" clId="{0D7B8604-BC06-4BA8-92A5-71FB263073C7}" dt="2025-04-07T10:19:20.951" v="4745" actId="47"/>
        <pc:sldMkLst>
          <pc:docMk/>
          <pc:sldMk cId="1017493101" sldId="384"/>
        </pc:sldMkLst>
      </pc:sldChg>
      <pc:sldChg chg="del">
        <pc:chgData name="Khawar Hameed" userId="b7132138-9e2c-49f5-adbc-b0dfc0287dba" providerId="ADAL" clId="{0D7B8604-BC06-4BA8-92A5-71FB263073C7}" dt="2025-04-07T10:19:50.056" v="4759" actId="47"/>
        <pc:sldMkLst>
          <pc:docMk/>
          <pc:sldMk cId="2915097945" sldId="395"/>
        </pc:sldMkLst>
      </pc:sldChg>
      <pc:sldChg chg="del">
        <pc:chgData name="Khawar Hameed" userId="b7132138-9e2c-49f5-adbc-b0dfc0287dba" providerId="ADAL" clId="{0D7B8604-BC06-4BA8-92A5-71FB263073C7}" dt="2025-04-07T10:20:01.284" v="4765" actId="47"/>
        <pc:sldMkLst>
          <pc:docMk/>
          <pc:sldMk cId="4176932456" sldId="396"/>
        </pc:sldMkLst>
      </pc:sldChg>
      <pc:sldChg chg="del">
        <pc:chgData name="Khawar Hameed" userId="b7132138-9e2c-49f5-adbc-b0dfc0287dba" providerId="ADAL" clId="{0D7B8604-BC06-4BA8-92A5-71FB263073C7}" dt="2025-04-07T10:19:50.804" v="4760" actId="47"/>
        <pc:sldMkLst>
          <pc:docMk/>
          <pc:sldMk cId="1417910058" sldId="401"/>
        </pc:sldMkLst>
      </pc:sldChg>
      <pc:sldChg chg="del">
        <pc:chgData name="Khawar Hameed" userId="b7132138-9e2c-49f5-adbc-b0dfc0287dba" providerId="ADAL" clId="{0D7B8604-BC06-4BA8-92A5-71FB263073C7}" dt="2025-04-07T10:19:24.164" v="4748" actId="47"/>
        <pc:sldMkLst>
          <pc:docMk/>
          <pc:sldMk cId="3011493309" sldId="406"/>
        </pc:sldMkLst>
      </pc:sldChg>
      <pc:sldChg chg="del">
        <pc:chgData name="Khawar Hameed" userId="b7132138-9e2c-49f5-adbc-b0dfc0287dba" providerId="ADAL" clId="{0D7B8604-BC06-4BA8-92A5-71FB263073C7}" dt="2025-04-07T10:19:25.062" v="4749" actId="47"/>
        <pc:sldMkLst>
          <pc:docMk/>
          <pc:sldMk cId="2408343728" sldId="407"/>
        </pc:sldMkLst>
      </pc:sldChg>
      <pc:sldChg chg="del">
        <pc:chgData name="Khawar Hameed" userId="b7132138-9e2c-49f5-adbc-b0dfc0287dba" providerId="ADAL" clId="{0D7B8604-BC06-4BA8-92A5-71FB263073C7}" dt="2025-04-07T10:19:12.975" v="4741" actId="47"/>
        <pc:sldMkLst>
          <pc:docMk/>
          <pc:sldMk cId="1443209698" sldId="412"/>
        </pc:sldMkLst>
      </pc:sldChg>
      <pc:sldChg chg="del">
        <pc:chgData name="Khawar Hameed" userId="b7132138-9e2c-49f5-adbc-b0dfc0287dba" providerId="ADAL" clId="{0D7B8604-BC06-4BA8-92A5-71FB263073C7}" dt="2025-04-07T10:18:48.706" v="4735" actId="47"/>
        <pc:sldMkLst>
          <pc:docMk/>
          <pc:sldMk cId="4172122818" sldId="413"/>
        </pc:sldMkLst>
      </pc:sldChg>
      <pc:sldChg chg="del">
        <pc:chgData name="Khawar Hameed" userId="b7132138-9e2c-49f5-adbc-b0dfc0287dba" providerId="ADAL" clId="{0D7B8604-BC06-4BA8-92A5-71FB263073C7}" dt="2025-04-07T10:18:39.914" v="4731" actId="47"/>
        <pc:sldMkLst>
          <pc:docMk/>
          <pc:sldMk cId="2815112569" sldId="415"/>
        </pc:sldMkLst>
      </pc:sldChg>
      <pc:sldChg chg="del">
        <pc:chgData name="Khawar Hameed" userId="b7132138-9e2c-49f5-adbc-b0dfc0287dba" providerId="ADAL" clId="{0D7B8604-BC06-4BA8-92A5-71FB263073C7}" dt="2025-04-07T10:18:40.815" v="4732" actId="47"/>
        <pc:sldMkLst>
          <pc:docMk/>
          <pc:sldMk cId="665551376" sldId="416"/>
        </pc:sldMkLst>
      </pc:sldChg>
      <pc:sldChg chg="modSp del mod">
        <pc:chgData name="Khawar Hameed" userId="b7132138-9e2c-49f5-adbc-b0dfc0287dba" providerId="ADAL" clId="{0D7B8604-BC06-4BA8-92A5-71FB263073C7}" dt="2025-04-07T10:16:47.006" v="4720" actId="2696"/>
        <pc:sldMkLst>
          <pc:docMk/>
          <pc:sldMk cId="2314230014" sldId="424"/>
        </pc:sldMkLst>
        <pc:spChg chg="mod">
          <ac:chgData name="Khawar Hameed" userId="b7132138-9e2c-49f5-adbc-b0dfc0287dba" providerId="ADAL" clId="{0D7B8604-BC06-4BA8-92A5-71FB263073C7}" dt="2025-04-07T08:35:41.836" v="1453" actId="20577"/>
          <ac:spMkLst>
            <pc:docMk/>
            <pc:sldMk cId="2314230014" sldId="424"/>
            <ac:spMk id="2" creationId="{4C47CA7E-9378-6FA3-1ED7-E7855472D64E}"/>
          </ac:spMkLst>
        </pc:spChg>
      </pc:sldChg>
      <pc:sldChg chg="del">
        <pc:chgData name="Khawar Hameed" userId="b7132138-9e2c-49f5-adbc-b0dfc0287dba" providerId="ADAL" clId="{0D7B8604-BC06-4BA8-92A5-71FB263073C7}" dt="2025-04-07T10:18:49.457" v="4736" actId="47"/>
        <pc:sldMkLst>
          <pc:docMk/>
          <pc:sldMk cId="4045217948" sldId="442"/>
        </pc:sldMkLst>
      </pc:sldChg>
      <pc:sldChg chg="del">
        <pc:chgData name="Khawar Hameed" userId="b7132138-9e2c-49f5-adbc-b0dfc0287dba" providerId="ADAL" clId="{0D7B8604-BC06-4BA8-92A5-71FB263073C7}" dt="2025-04-07T10:19:53.510" v="4761" actId="47"/>
        <pc:sldMkLst>
          <pc:docMk/>
          <pc:sldMk cId="206300742" sldId="461"/>
        </pc:sldMkLst>
      </pc:sldChg>
      <pc:sldChg chg="del">
        <pc:chgData name="Khawar Hameed" userId="b7132138-9e2c-49f5-adbc-b0dfc0287dba" providerId="ADAL" clId="{0D7B8604-BC06-4BA8-92A5-71FB263073C7}" dt="2025-04-07T10:18:58.425" v="4740" actId="47"/>
        <pc:sldMkLst>
          <pc:docMk/>
          <pc:sldMk cId="2808949425" sldId="476"/>
        </pc:sldMkLst>
      </pc:sldChg>
      <pc:sldChg chg="del">
        <pc:chgData name="Khawar Hameed" userId="b7132138-9e2c-49f5-adbc-b0dfc0287dba" providerId="ADAL" clId="{0D7B8604-BC06-4BA8-92A5-71FB263073C7}" dt="2025-04-07T10:19:58.129" v="4764" actId="47"/>
        <pc:sldMkLst>
          <pc:docMk/>
          <pc:sldMk cId="4006288218" sldId="479"/>
        </pc:sldMkLst>
      </pc:sldChg>
      <pc:sldChg chg="del">
        <pc:chgData name="Khawar Hameed" userId="b7132138-9e2c-49f5-adbc-b0dfc0287dba" providerId="ADAL" clId="{0D7B8604-BC06-4BA8-92A5-71FB263073C7}" dt="2025-04-07T10:19:19.994" v="4744" actId="47"/>
        <pc:sldMkLst>
          <pc:docMk/>
          <pc:sldMk cId="1045416616" sldId="481"/>
        </pc:sldMkLst>
      </pc:sldChg>
      <pc:sldChg chg="del">
        <pc:chgData name="Khawar Hameed" userId="b7132138-9e2c-49f5-adbc-b0dfc0287dba" providerId="ADAL" clId="{0D7B8604-BC06-4BA8-92A5-71FB263073C7}" dt="2025-04-07T10:19:22.332" v="4746" actId="47"/>
        <pc:sldMkLst>
          <pc:docMk/>
          <pc:sldMk cId="3949187489" sldId="483"/>
        </pc:sldMkLst>
      </pc:sldChg>
      <pc:sldChg chg="del">
        <pc:chgData name="Khawar Hameed" userId="b7132138-9e2c-49f5-adbc-b0dfc0287dba" providerId="ADAL" clId="{0D7B8604-BC06-4BA8-92A5-71FB263073C7}" dt="2025-04-07T10:19:23.114" v="4747" actId="47"/>
        <pc:sldMkLst>
          <pc:docMk/>
          <pc:sldMk cId="4239397521" sldId="487"/>
        </pc:sldMkLst>
      </pc:sldChg>
      <pc:sldChg chg="del">
        <pc:chgData name="Khawar Hameed" userId="b7132138-9e2c-49f5-adbc-b0dfc0287dba" providerId="ADAL" clId="{0D7B8604-BC06-4BA8-92A5-71FB263073C7}" dt="2025-04-07T10:18:54.081" v="4739" actId="47"/>
        <pc:sldMkLst>
          <pc:docMk/>
          <pc:sldMk cId="994967521" sldId="489"/>
        </pc:sldMkLst>
      </pc:sldChg>
      <pc:sldChg chg="del">
        <pc:chgData name="Khawar Hameed" userId="b7132138-9e2c-49f5-adbc-b0dfc0287dba" providerId="ADAL" clId="{0D7B8604-BC06-4BA8-92A5-71FB263073C7}" dt="2025-04-07T10:19:31.126" v="4752" actId="47"/>
        <pc:sldMkLst>
          <pc:docMk/>
          <pc:sldMk cId="1977147409" sldId="490"/>
        </pc:sldMkLst>
      </pc:sldChg>
      <pc:sldChg chg="del">
        <pc:chgData name="Khawar Hameed" userId="b7132138-9e2c-49f5-adbc-b0dfc0287dba" providerId="ADAL" clId="{0D7B8604-BC06-4BA8-92A5-71FB263073C7}" dt="2025-04-07T10:19:26.023" v="4750" actId="47"/>
        <pc:sldMkLst>
          <pc:docMk/>
          <pc:sldMk cId="3944252478" sldId="492"/>
        </pc:sldMkLst>
      </pc:sldChg>
      <pc:sldChg chg="del">
        <pc:chgData name="Khawar Hameed" userId="b7132138-9e2c-49f5-adbc-b0dfc0287dba" providerId="ADAL" clId="{0D7B8604-BC06-4BA8-92A5-71FB263073C7}" dt="2025-04-07T10:19:29.832" v="4751" actId="47"/>
        <pc:sldMkLst>
          <pc:docMk/>
          <pc:sldMk cId="2476154106" sldId="493"/>
        </pc:sldMkLst>
      </pc:sldChg>
      <pc:sldChg chg="del">
        <pc:chgData name="Khawar Hameed" userId="b7132138-9e2c-49f5-adbc-b0dfc0287dba" providerId="ADAL" clId="{0D7B8604-BC06-4BA8-92A5-71FB263073C7}" dt="2025-04-07T10:19:34.538" v="4753" actId="47"/>
        <pc:sldMkLst>
          <pc:docMk/>
          <pc:sldMk cId="2063855436" sldId="494"/>
        </pc:sldMkLst>
      </pc:sldChg>
      <pc:sldChg chg="del">
        <pc:chgData name="Khawar Hameed" userId="b7132138-9e2c-49f5-adbc-b0dfc0287dba" providerId="ADAL" clId="{0D7B8604-BC06-4BA8-92A5-71FB263073C7}" dt="2025-04-07T07:51:23.186" v="774" actId="2696"/>
        <pc:sldMkLst>
          <pc:docMk/>
          <pc:sldMk cId="2375132815" sldId="495"/>
        </pc:sldMkLst>
      </pc:sldChg>
      <pc:sldChg chg="del">
        <pc:chgData name="Khawar Hameed" userId="b7132138-9e2c-49f5-adbc-b0dfc0287dba" providerId="ADAL" clId="{0D7B8604-BC06-4BA8-92A5-71FB263073C7}" dt="2025-04-07T10:19:35.921" v="4754" actId="47"/>
        <pc:sldMkLst>
          <pc:docMk/>
          <pc:sldMk cId="3048389331" sldId="499"/>
        </pc:sldMkLst>
      </pc:sldChg>
      <pc:sldChg chg="addSp delSp modSp mod">
        <pc:chgData name="Khawar Hameed" userId="b7132138-9e2c-49f5-adbc-b0dfc0287dba" providerId="ADAL" clId="{0D7B8604-BC06-4BA8-92A5-71FB263073C7}" dt="2025-04-07T10:44:07.067" v="4985" actId="20577"/>
        <pc:sldMkLst>
          <pc:docMk/>
          <pc:sldMk cId="669212991" sldId="500"/>
        </pc:sldMkLst>
        <pc:spChg chg="add mod ord">
          <ac:chgData name="Khawar Hameed" userId="b7132138-9e2c-49f5-adbc-b0dfc0287dba" providerId="ADAL" clId="{0D7B8604-BC06-4BA8-92A5-71FB263073C7}" dt="2025-04-07T10:31:11.556" v="4860" actId="1036"/>
          <ac:spMkLst>
            <pc:docMk/>
            <pc:sldMk cId="669212991" sldId="500"/>
            <ac:spMk id="3" creationId="{BDA77FE5-D197-9EE1-FF3A-0B7A2352E2DE}"/>
          </ac:spMkLst>
        </pc:spChg>
        <pc:spChg chg="mod">
          <ac:chgData name="Khawar Hameed" userId="b7132138-9e2c-49f5-adbc-b0dfc0287dba" providerId="ADAL" clId="{0D7B8604-BC06-4BA8-92A5-71FB263073C7}" dt="2025-04-07T10:44:07.067" v="4985" actId="20577"/>
          <ac:spMkLst>
            <pc:docMk/>
            <pc:sldMk cId="669212991" sldId="500"/>
            <ac:spMk id="9" creationId="{76E412B1-B7F2-F3B5-5650-D12C5D88B24F}"/>
          </ac:spMkLst>
        </pc:spChg>
        <pc:spChg chg="mod">
          <ac:chgData name="Khawar Hameed" userId="b7132138-9e2c-49f5-adbc-b0dfc0287dba" providerId="ADAL" clId="{0D7B8604-BC06-4BA8-92A5-71FB263073C7}" dt="2025-04-07T10:43:45.884" v="4984" actId="1035"/>
          <ac:spMkLst>
            <pc:docMk/>
            <pc:sldMk cId="669212991" sldId="500"/>
            <ac:spMk id="10" creationId="{DD9B5FC8-7D45-3701-91B8-BF1797B51B39}"/>
          </ac:spMkLst>
        </pc:spChg>
        <pc:spChg chg="add del mod">
          <ac:chgData name="Khawar Hameed" userId="b7132138-9e2c-49f5-adbc-b0dfc0287dba" providerId="ADAL" clId="{0D7B8604-BC06-4BA8-92A5-71FB263073C7}" dt="2025-04-07T10:30:06.072" v="4843"/>
          <ac:spMkLst>
            <pc:docMk/>
            <pc:sldMk cId="669212991" sldId="500"/>
            <ac:spMk id="13" creationId="{EC0ACCEA-F8EC-7C62-2EB2-341ED8817F61}"/>
          </ac:spMkLst>
        </pc:spChg>
        <pc:picChg chg="add del mod">
          <ac:chgData name="Khawar Hameed" userId="b7132138-9e2c-49f5-adbc-b0dfc0287dba" providerId="ADAL" clId="{0D7B8604-BC06-4BA8-92A5-71FB263073C7}" dt="2025-04-07T10:29:23.948" v="4829" actId="478"/>
          <ac:picMkLst>
            <pc:docMk/>
            <pc:sldMk cId="669212991" sldId="500"/>
            <ac:picMk id="2" creationId="{AA47A1E6-DCC2-24FF-3C18-55A39E44E3B9}"/>
          </ac:picMkLst>
        </pc:picChg>
        <pc:picChg chg="del mod">
          <ac:chgData name="Khawar Hameed" userId="b7132138-9e2c-49f5-adbc-b0dfc0287dba" providerId="ADAL" clId="{0D7B8604-BC06-4BA8-92A5-71FB263073C7}" dt="2025-04-06T18:14:18.329" v="286" actId="478"/>
          <ac:picMkLst>
            <pc:docMk/>
            <pc:sldMk cId="669212991" sldId="500"/>
            <ac:picMk id="8" creationId="{BC2519C2-B25F-6A7A-2CE1-6664A09BC322}"/>
          </ac:picMkLst>
        </pc:picChg>
        <pc:picChg chg="add mod ord modCrop">
          <ac:chgData name="Khawar Hameed" userId="b7132138-9e2c-49f5-adbc-b0dfc0287dba" providerId="ADAL" clId="{0D7B8604-BC06-4BA8-92A5-71FB263073C7}" dt="2025-04-07T10:30:57.548" v="4856" actId="166"/>
          <ac:picMkLst>
            <pc:docMk/>
            <pc:sldMk cId="669212991" sldId="500"/>
            <ac:picMk id="12" creationId="{037E3BD5-2B78-1805-F029-D7A21EFFCCEA}"/>
          </ac:picMkLst>
        </pc:picChg>
      </pc:sldChg>
      <pc:sldChg chg="addSp delSp modSp mod">
        <pc:chgData name="Khawar Hameed" userId="b7132138-9e2c-49f5-adbc-b0dfc0287dba" providerId="ADAL" clId="{0D7B8604-BC06-4BA8-92A5-71FB263073C7}" dt="2025-04-07T10:45:46.635" v="5035" actId="20577"/>
        <pc:sldMkLst>
          <pc:docMk/>
          <pc:sldMk cId="1888904827" sldId="501"/>
        </pc:sldMkLst>
        <pc:spChg chg="mod">
          <ac:chgData name="Khawar Hameed" userId="b7132138-9e2c-49f5-adbc-b0dfc0287dba" providerId="ADAL" clId="{0D7B8604-BC06-4BA8-92A5-71FB263073C7}" dt="2025-04-07T10:45:46.635" v="5035" actId="20577"/>
          <ac:spMkLst>
            <pc:docMk/>
            <pc:sldMk cId="1888904827" sldId="501"/>
            <ac:spMk id="2" creationId="{59022B4F-460A-295D-E5AD-1BE4ADE7C756}"/>
          </ac:spMkLst>
        </pc:spChg>
        <pc:spChg chg="mod">
          <ac:chgData name="Khawar Hameed" userId="b7132138-9e2c-49f5-adbc-b0dfc0287dba" providerId="ADAL" clId="{0D7B8604-BC06-4BA8-92A5-71FB263073C7}" dt="2025-04-07T10:36:20.140" v="4886" actId="1036"/>
          <ac:spMkLst>
            <pc:docMk/>
            <pc:sldMk cId="1888904827" sldId="501"/>
            <ac:spMk id="3" creationId="{8F01C6E1-7F65-E2B7-DC78-7A30C2DEBFD0}"/>
          </ac:spMkLst>
        </pc:spChg>
        <pc:spChg chg="ord">
          <ac:chgData name="Khawar Hameed" userId="b7132138-9e2c-49f5-adbc-b0dfc0287dba" providerId="ADAL" clId="{0D7B8604-BC06-4BA8-92A5-71FB263073C7}" dt="2025-04-07T10:35:39.700" v="4866" actId="166"/>
          <ac:spMkLst>
            <pc:docMk/>
            <pc:sldMk cId="1888904827" sldId="501"/>
            <ac:spMk id="5" creationId="{D52AD76C-D0AD-A7AB-B60E-4644EBB0EDA3}"/>
          </ac:spMkLst>
        </pc:spChg>
        <pc:picChg chg="del">
          <ac:chgData name="Khawar Hameed" userId="b7132138-9e2c-49f5-adbc-b0dfc0287dba" providerId="ADAL" clId="{0D7B8604-BC06-4BA8-92A5-71FB263073C7}" dt="2025-04-07T10:35:20.200" v="4861" actId="478"/>
          <ac:picMkLst>
            <pc:docMk/>
            <pc:sldMk cId="1888904827" sldId="501"/>
            <ac:picMk id="6" creationId="{C5777388-500F-9D0A-F95B-140809E3E0F8}"/>
          </ac:picMkLst>
        </pc:picChg>
        <pc:picChg chg="add mod modCrop">
          <ac:chgData name="Khawar Hameed" userId="b7132138-9e2c-49f5-adbc-b0dfc0287dba" providerId="ADAL" clId="{0D7B8604-BC06-4BA8-92A5-71FB263073C7}" dt="2025-04-07T10:36:08.861" v="4869" actId="732"/>
          <ac:picMkLst>
            <pc:docMk/>
            <pc:sldMk cId="1888904827" sldId="501"/>
            <ac:picMk id="8" creationId="{C3DC2115-1F35-0383-E205-A29D880C4059}"/>
          </ac:picMkLst>
        </pc:picChg>
      </pc:sldChg>
      <pc:sldChg chg="del">
        <pc:chgData name="Khawar Hameed" userId="b7132138-9e2c-49f5-adbc-b0dfc0287dba" providerId="ADAL" clId="{0D7B8604-BC06-4BA8-92A5-71FB263073C7}" dt="2025-04-07T10:19:43.336" v="4758" actId="47"/>
        <pc:sldMkLst>
          <pc:docMk/>
          <pc:sldMk cId="984528085" sldId="502"/>
        </pc:sldMkLst>
      </pc:sldChg>
      <pc:sldChg chg="addSp delSp modSp add mod">
        <pc:chgData name="Khawar Hameed" userId="b7132138-9e2c-49f5-adbc-b0dfc0287dba" providerId="ADAL" clId="{0D7B8604-BC06-4BA8-92A5-71FB263073C7}" dt="2025-04-07T10:39:17.442" v="4903" actId="1036"/>
        <pc:sldMkLst>
          <pc:docMk/>
          <pc:sldMk cId="3249770858" sldId="503"/>
        </pc:sldMkLst>
        <pc:spChg chg="mod">
          <ac:chgData name="Khawar Hameed" userId="b7132138-9e2c-49f5-adbc-b0dfc0287dba" providerId="ADAL" clId="{0D7B8604-BC06-4BA8-92A5-71FB263073C7}" dt="2025-04-07T09:01:11.799" v="2317" actId="20577"/>
          <ac:spMkLst>
            <pc:docMk/>
            <pc:sldMk cId="3249770858" sldId="503"/>
            <ac:spMk id="3" creationId="{AE598B5B-6FAE-F5F9-03F9-6C4B89A3F837}"/>
          </ac:spMkLst>
        </pc:spChg>
        <pc:spChg chg="mod ord">
          <ac:chgData name="Khawar Hameed" userId="b7132138-9e2c-49f5-adbc-b0dfc0287dba" providerId="ADAL" clId="{0D7B8604-BC06-4BA8-92A5-71FB263073C7}" dt="2025-04-07T10:39:17.442" v="4903" actId="1036"/>
          <ac:spMkLst>
            <pc:docMk/>
            <pc:sldMk cId="3249770858" sldId="503"/>
            <ac:spMk id="6" creationId="{8291DB90-AD4C-08B8-B3D7-B7F75B6529FC}"/>
          </ac:spMkLst>
        </pc:spChg>
        <pc:picChg chg="del">
          <ac:chgData name="Khawar Hameed" userId="b7132138-9e2c-49f5-adbc-b0dfc0287dba" providerId="ADAL" clId="{0D7B8604-BC06-4BA8-92A5-71FB263073C7}" dt="2025-04-07T10:38:15.283" v="4887" actId="478"/>
          <ac:picMkLst>
            <pc:docMk/>
            <pc:sldMk cId="3249770858" sldId="503"/>
            <ac:picMk id="5" creationId="{13230918-A6CC-A790-7295-05C5E8715513}"/>
          </ac:picMkLst>
        </pc:picChg>
        <pc:picChg chg="add mod ord modCrop">
          <ac:chgData name="Khawar Hameed" userId="b7132138-9e2c-49f5-adbc-b0dfc0287dba" providerId="ADAL" clId="{0D7B8604-BC06-4BA8-92A5-71FB263073C7}" dt="2025-04-07T10:39:07.526" v="4898" actId="1076"/>
          <ac:picMkLst>
            <pc:docMk/>
            <pc:sldMk cId="3249770858" sldId="503"/>
            <ac:picMk id="8" creationId="{062EFD30-507B-732E-E412-354E6C9BC688}"/>
          </ac:picMkLst>
        </pc:picChg>
      </pc:sldChg>
      <pc:sldChg chg="addSp delSp modSp add mod">
        <pc:chgData name="Khawar Hameed" userId="b7132138-9e2c-49f5-adbc-b0dfc0287dba" providerId="ADAL" clId="{0D7B8604-BC06-4BA8-92A5-71FB263073C7}" dt="2025-04-07T10:43:17.698" v="4938" actId="14100"/>
        <pc:sldMkLst>
          <pc:docMk/>
          <pc:sldMk cId="2808332789" sldId="504"/>
        </pc:sldMkLst>
        <pc:spChg chg="mod">
          <ac:chgData name="Khawar Hameed" userId="b7132138-9e2c-49f5-adbc-b0dfc0287dba" providerId="ADAL" clId="{0D7B8604-BC06-4BA8-92A5-71FB263073C7}" dt="2025-04-07T09:02:19.489" v="2333"/>
          <ac:spMkLst>
            <pc:docMk/>
            <pc:sldMk cId="2808332789" sldId="504"/>
            <ac:spMk id="3" creationId="{15D71F5A-4F1C-D108-AF82-24F4B70CDA0A}"/>
          </ac:spMkLst>
        </pc:spChg>
        <pc:spChg chg="mod ord">
          <ac:chgData name="Khawar Hameed" userId="b7132138-9e2c-49f5-adbc-b0dfc0287dba" providerId="ADAL" clId="{0D7B8604-BC06-4BA8-92A5-71FB263073C7}" dt="2025-04-07T10:43:17.698" v="4938" actId="14100"/>
          <ac:spMkLst>
            <pc:docMk/>
            <pc:sldMk cId="2808332789" sldId="504"/>
            <ac:spMk id="6" creationId="{C7E2F872-7817-91D2-9A0D-37C5DC2655D2}"/>
          </ac:spMkLst>
        </pc:spChg>
        <pc:spChg chg="add del mod">
          <ac:chgData name="Khawar Hameed" userId="b7132138-9e2c-49f5-adbc-b0dfc0287dba" providerId="ADAL" clId="{0D7B8604-BC06-4BA8-92A5-71FB263073C7}" dt="2025-04-07T10:42:51.667" v="4921"/>
          <ac:spMkLst>
            <pc:docMk/>
            <pc:sldMk cId="2808332789" sldId="504"/>
            <ac:spMk id="9" creationId="{6520FD93-1571-7DE0-A839-3E9E3C2A4836}"/>
          </ac:spMkLst>
        </pc:spChg>
        <pc:picChg chg="del">
          <ac:chgData name="Khawar Hameed" userId="b7132138-9e2c-49f5-adbc-b0dfc0287dba" providerId="ADAL" clId="{0D7B8604-BC06-4BA8-92A5-71FB263073C7}" dt="2025-04-07T10:41:35.656" v="4904" actId="478"/>
          <ac:picMkLst>
            <pc:docMk/>
            <pc:sldMk cId="2808332789" sldId="504"/>
            <ac:picMk id="5" creationId="{E0361D47-19D8-4B68-4072-318E76EA5E4F}"/>
          </ac:picMkLst>
        </pc:picChg>
        <pc:picChg chg="add mod modCrop">
          <ac:chgData name="Khawar Hameed" userId="b7132138-9e2c-49f5-adbc-b0dfc0287dba" providerId="ADAL" clId="{0D7B8604-BC06-4BA8-92A5-71FB263073C7}" dt="2025-04-07T10:43:10.455" v="4936" actId="1038"/>
          <ac:picMkLst>
            <pc:docMk/>
            <pc:sldMk cId="2808332789" sldId="504"/>
            <ac:picMk id="8" creationId="{7867E604-C413-BA98-8374-0EB9BDD7DB0E}"/>
          </ac:picMkLst>
        </pc:picChg>
      </pc:sldChg>
      <pc:sldChg chg="addSp delSp modSp new mod ord">
        <pc:chgData name="Khawar Hameed" userId="b7132138-9e2c-49f5-adbc-b0dfc0287dba" providerId="ADAL" clId="{0D7B8604-BC06-4BA8-92A5-71FB263073C7}" dt="2025-04-07T10:51:37.535" v="5051" actId="313"/>
        <pc:sldMkLst>
          <pc:docMk/>
          <pc:sldMk cId="1302419267" sldId="505"/>
        </pc:sldMkLst>
        <pc:spChg chg="mod">
          <ac:chgData name="Khawar Hameed" userId="b7132138-9e2c-49f5-adbc-b0dfc0287dba" providerId="ADAL" clId="{0D7B8604-BC06-4BA8-92A5-71FB263073C7}" dt="2025-04-07T09:51:27.521" v="4215" actId="20577"/>
          <ac:spMkLst>
            <pc:docMk/>
            <pc:sldMk cId="1302419267" sldId="505"/>
            <ac:spMk id="2" creationId="{620F7497-0643-AE65-81C1-8A5CD1627352}"/>
          </ac:spMkLst>
        </pc:spChg>
        <pc:spChg chg="add del">
          <ac:chgData name="Khawar Hameed" userId="b7132138-9e2c-49f5-adbc-b0dfc0287dba" providerId="ADAL" clId="{0D7B8604-BC06-4BA8-92A5-71FB263073C7}" dt="2025-04-07T09:08:57.234" v="2349" actId="1032"/>
          <ac:spMkLst>
            <pc:docMk/>
            <pc:sldMk cId="1302419267" sldId="505"/>
            <ac:spMk id="3" creationId="{547D8FAF-50BC-3ED4-7057-BE1C4038C9E0}"/>
          </ac:spMkLst>
        </pc:spChg>
        <pc:graphicFrameChg chg="add del modGraphic">
          <ac:chgData name="Khawar Hameed" userId="b7132138-9e2c-49f5-adbc-b0dfc0287dba" providerId="ADAL" clId="{0D7B8604-BC06-4BA8-92A5-71FB263073C7}" dt="2025-04-07T09:08:16.441" v="2348" actId="1032"/>
          <ac:graphicFrameMkLst>
            <pc:docMk/>
            <pc:sldMk cId="1302419267" sldId="505"/>
            <ac:graphicFrameMk id="5" creationId="{0B7BD37A-B67F-7496-C294-20642CE9A700}"/>
          </ac:graphicFrameMkLst>
        </pc:graphicFrameChg>
        <pc:graphicFrameChg chg="add mod modGraphic">
          <ac:chgData name="Khawar Hameed" userId="b7132138-9e2c-49f5-adbc-b0dfc0287dba" providerId="ADAL" clId="{0D7B8604-BC06-4BA8-92A5-71FB263073C7}" dt="2025-04-07T10:51:37.535" v="5051" actId="313"/>
          <ac:graphicFrameMkLst>
            <pc:docMk/>
            <pc:sldMk cId="1302419267" sldId="505"/>
            <ac:graphicFrameMk id="6" creationId="{5147CEC9-CA17-3ABC-E6F2-7AE57E3248A6}"/>
          </ac:graphicFrameMkLst>
        </pc:graphicFrameChg>
      </pc:sldChg>
      <pc:sldChg chg="modSp new add del mod">
        <pc:chgData name="Khawar Hameed" userId="b7132138-9e2c-49f5-adbc-b0dfc0287dba" providerId="ADAL" clId="{0D7B8604-BC06-4BA8-92A5-71FB263073C7}" dt="2025-04-07T10:47:44.160" v="5049" actId="27636"/>
        <pc:sldMkLst>
          <pc:docMk/>
          <pc:sldMk cId="2896441568" sldId="506"/>
        </pc:sldMkLst>
        <pc:spChg chg="mod">
          <ac:chgData name="Khawar Hameed" userId="b7132138-9e2c-49f5-adbc-b0dfc0287dba" providerId="ADAL" clId="{0D7B8604-BC06-4BA8-92A5-71FB263073C7}" dt="2025-04-07T09:49:38.215" v="3987" actId="27636"/>
          <ac:spMkLst>
            <pc:docMk/>
            <pc:sldMk cId="2896441568" sldId="506"/>
            <ac:spMk id="2" creationId="{00247E23-5955-E8F9-D583-76E06B69B57C}"/>
          </ac:spMkLst>
        </pc:spChg>
        <pc:spChg chg="mod">
          <ac:chgData name="Khawar Hameed" userId="b7132138-9e2c-49f5-adbc-b0dfc0287dba" providerId="ADAL" clId="{0D7B8604-BC06-4BA8-92A5-71FB263073C7}" dt="2025-04-07T10:47:44.160" v="5049" actId="27636"/>
          <ac:spMkLst>
            <pc:docMk/>
            <pc:sldMk cId="2896441568" sldId="506"/>
            <ac:spMk id="3" creationId="{E5447321-7046-B1EA-9A49-7B83C97C6071}"/>
          </ac:spMkLst>
        </pc:spChg>
      </pc:sldChg>
      <pc:sldChg chg="addSp delSp modSp new mod">
        <pc:chgData name="Khawar Hameed" userId="b7132138-9e2c-49f5-adbc-b0dfc0287dba" providerId="ADAL" clId="{0D7B8604-BC06-4BA8-92A5-71FB263073C7}" dt="2025-04-07T10:13:58.677" v="4659" actId="1035"/>
        <pc:sldMkLst>
          <pc:docMk/>
          <pc:sldMk cId="1292304522" sldId="507"/>
        </pc:sldMkLst>
        <pc:spChg chg="del">
          <ac:chgData name="Khawar Hameed" userId="b7132138-9e2c-49f5-adbc-b0dfc0287dba" providerId="ADAL" clId="{0D7B8604-BC06-4BA8-92A5-71FB263073C7}" dt="2025-04-07T10:13:42.064" v="4585" actId="478"/>
          <ac:spMkLst>
            <pc:docMk/>
            <pc:sldMk cId="1292304522" sldId="507"/>
            <ac:spMk id="2" creationId="{5A1E7252-A25F-0017-9E31-814F4017638A}"/>
          </ac:spMkLst>
        </pc:spChg>
        <pc:spChg chg="mod">
          <ac:chgData name="Khawar Hameed" userId="b7132138-9e2c-49f5-adbc-b0dfc0287dba" providerId="ADAL" clId="{0D7B8604-BC06-4BA8-92A5-71FB263073C7}" dt="2025-04-07T10:13:49.978" v="4614" actId="1036"/>
          <ac:spMkLst>
            <pc:docMk/>
            <pc:sldMk cId="1292304522" sldId="507"/>
            <ac:spMk id="3" creationId="{2DB8914E-FAE4-9D6E-6B63-62FCD550AD7A}"/>
          </ac:spMkLst>
        </pc:spChg>
        <pc:spChg chg="add mod">
          <ac:chgData name="Khawar Hameed" userId="b7132138-9e2c-49f5-adbc-b0dfc0287dba" providerId="ADAL" clId="{0D7B8604-BC06-4BA8-92A5-71FB263073C7}" dt="2025-04-07T10:13:49.978" v="4614" actId="1036"/>
          <ac:spMkLst>
            <pc:docMk/>
            <pc:sldMk cId="1292304522" sldId="507"/>
            <ac:spMk id="5" creationId="{3F1EE97D-4463-B89A-691B-96DA565F0EAB}"/>
          </ac:spMkLst>
        </pc:spChg>
        <pc:spChg chg="add mod">
          <ac:chgData name="Khawar Hameed" userId="b7132138-9e2c-49f5-adbc-b0dfc0287dba" providerId="ADAL" clId="{0D7B8604-BC06-4BA8-92A5-71FB263073C7}" dt="2025-04-07T10:13:27.446" v="4583" actId="1036"/>
          <ac:spMkLst>
            <pc:docMk/>
            <pc:sldMk cId="1292304522" sldId="507"/>
            <ac:spMk id="6" creationId="{BF4C619B-3306-E4CC-4894-A6E7C5434368}"/>
          </ac:spMkLst>
        </pc:spChg>
        <pc:spChg chg="add mod">
          <ac:chgData name="Khawar Hameed" userId="b7132138-9e2c-49f5-adbc-b0dfc0287dba" providerId="ADAL" clId="{0D7B8604-BC06-4BA8-92A5-71FB263073C7}" dt="2025-04-07T10:13:58.677" v="4659" actId="1035"/>
          <ac:spMkLst>
            <pc:docMk/>
            <pc:sldMk cId="1292304522" sldId="507"/>
            <ac:spMk id="7" creationId="{8BB1C2F6-DE97-6C5B-776D-784397394A4B}"/>
          </ac:spMkLst>
        </pc:spChg>
      </pc:sldChg>
      <pc:sldChg chg="addSp delSp modSp new mod">
        <pc:chgData name="Khawar Hameed" userId="b7132138-9e2c-49f5-adbc-b0dfc0287dba" providerId="ADAL" clId="{0D7B8604-BC06-4BA8-92A5-71FB263073C7}" dt="2025-04-07T10:14:44.584" v="4719" actId="27636"/>
        <pc:sldMkLst>
          <pc:docMk/>
          <pc:sldMk cId="382969564" sldId="508"/>
        </pc:sldMkLst>
        <pc:spChg chg="del">
          <ac:chgData name="Khawar Hameed" userId="b7132138-9e2c-49f5-adbc-b0dfc0287dba" providerId="ADAL" clId="{0D7B8604-BC06-4BA8-92A5-71FB263073C7}" dt="2025-04-07T10:14:10.651" v="4660" actId="478"/>
          <ac:spMkLst>
            <pc:docMk/>
            <pc:sldMk cId="382969564" sldId="508"/>
            <ac:spMk id="2" creationId="{D474104E-8E28-E272-B849-73822D2F386C}"/>
          </ac:spMkLst>
        </pc:spChg>
        <pc:spChg chg="mod">
          <ac:chgData name="Khawar Hameed" userId="b7132138-9e2c-49f5-adbc-b0dfc0287dba" providerId="ADAL" clId="{0D7B8604-BC06-4BA8-92A5-71FB263073C7}" dt="2025-04-07T10:14:44.584" v="4719" actId="27636"/>
          <ac:spMkLst>
            <pc:docMk/>
            <pc:sldMk cId="382969564" sldId="508"/>
            <ac:spMk id="3" creationId="{9FA480EE-D9CE-B5D9-EA74-2EFF7568AEBF}"/>
          </ac:spMkLst>
        </pc:spChg>
        <pc:spChg chg="add mod">
          <ac:chgData name="Khawar Hameed" userId="b7132138-9e2c-49f5-adbc-b0dfc0287dba" providerId="ADAL" clId="{0D7B8604-BC06-4BA8-92A5-71FB263073C7}" dt="2025-04-07T10:14:19.499" v="4704" actId="1036"/>
          <ac:spMkLst>
            <pc:docMk/>
            <pc:sldMk cId="382969564" sldId="508"/>
            <ac:spMk id="5" creationId="{EFAC0649-3262-FBA4-F9DA-4849C9684068}"/>
          </ac:spMkLst>
        </pc:spChg>
        <pc:spChg chg="add del mod">
          <ac:chgData name="Khawar Hameed" userId="b7132138-9e2c-49f5-adbc-b0dfc0287dba" providerId="ADAL" clId="{0D7B8604-BC06-4BA8-92A5-71FB263073C7}" dt="2025-04-07T10:14:19.499" v="4704" actId="1036"/>
          <ac:spMkLst>
            <pc:docMk/>
            <pc:sldMk cId="382969564" sldId="508"/>
            <ac:spMk id="6" creationId="{95D50B1F-BBBA-D752-1278-AAF1E9734322}"/>
          </ac:spMkLst>
        </pc:spChg>
        <pc:spChg chg="add mod">
          <ac:chgData name="Khawar Hameed" userId="b7132138-9e2c-49f5-adbc-b0dfc0287dba" providerId="ADAL" clId="{0D7B8604-BC06-4BA8-92A5-71FB263073C7}" dt="2025-04-07T10:12:07.229" v="4460" actId="1076"/>
          <ac:spMkLst>
            <pc:docMk/>
            <pc:sldMk cId="382969564" sldId="508"/>
            <ac:spMk id="7" creationId="{7B7B1FA4-68F2-8D62-ABC1-E7D9474383EE}"/>
          </ac:spMkLst>
        </pc:spChg>
      </pc:sldChg>
      <pc:sldChg chg="addSp delSp modSp new mod ord">
        <pc:chgData name="Khawar Hameed" userId="b7132138-9e2c-49f5-adbc-b0dfc0287dba" providerId="ADAL" clId="{0D7B8604-BC06-4BA8-92A5-71FB263073C7}" dt="2025-04-07T10:46:42.592" v="5038" actId="404"/>
        <pc:sldMkLst>
          <pc:docMk/>
          <pc:sldMk cId="2112517826" sldId="509"/>
        </pc:sldMkLst>
        <pc:spChg chg="del">
          <ac:chgData name="Khawar Hameed" userId="b7132138-9e2c-49f5-adbc-b0dfc0287dba" providerId="ADAL" clId="{0D7B8604-BC06-4BA8-92A5-71FB263073C7}" dt="2025-04-07T10:17:19.230" v="4722" actId="478"/>
          <ac:spMkLst>
            <pc:docMk/>
            <pc:sldMk cId="2112517826" sldId="509"/>
            <ac:spMk id="3" creationId="{5B1E7300-D0CA-0978-9082-67088EE69910}"/>
          </ac:spMkLst>
        </pc:spChg>
        <pc:spChg chg="add mod">
          <ac:chgData name="Khawar Hameed" userId="b7132138-9e2c-49f5-adbc-b0dfc0287dba" providerId="ADAL" clId="{0D7B8604-BC06-4BA8-92A5-71FB263073C7}" dt="2025-04-07T10:46:42.592" v="5038" actId="404"/>
          <ac:spMkLst>
            <pc:docMk/>
            <pc:sldMk cId="2112517826" sldId="509"/>
            <ac:spMk id="5" creationId="{A1E087FC-6B4A-AE34-E8A4-3FBD77C001E3}"/>
          </ac:spMkLst>
        </pc:spChg>
      </pc:sldChg>
    </pc:docChg>
  </pc:docChgLst>
  <pc:docChgLst>
    <pc:chgData name="Khawar Hameed" userId="b7132138-9e2c-49f5-adbc-b0dfc0287dba" providerId="ADAL" clId="{CA1E5CD0-F0D5-4018-A1DB-AA1E1DCEE8E9}"/>
    <pc:docChg chg="undo custSel addSld delSld modSld sldOrd modMainMaster">
      <pc:chgData name="Khawar Hameed" userId="b7132138-9e2c-49f5-adbc-b0dfc0287dba" providerId="ADAL" clId="{CA1E5CD0-F0D5-4018-A1DB-AA1E1DCEE8E9}" dt="2024-04-24T11:30:10.600" v="4870"/>
      <pc:docMkLst>
        <pc:docMk/>
      </pc:docMkLst>
      <pc:sldChg chg="modSp del mod">
        <pc:chgData name="Khawar Hameed" userId="b7132138-9e2c-49f5-adbc-b0dfc0287dba" providerId="ADAL" clId="{CA1E5CD0-F0D5-4018-A1DB-AA1E1DCEE8E9}" dt="2024-04-24T11:10:29.776" v="4558" actId="47"/>
        <pc:sldMkLst>
          <pc:docMk/>
          <pc:sldMk cId="1018056082" sldId="257"/>
        </pc:sldMkLst>
      </pc:sldChg>
      <pc:sldChg chg="del">
        <pc:chgData name="Khawar Hameed" userId="b7132138-9e2c-49f5-adbc-b0dfc0287dba" providerId="ADAL" clId="{CA1E5CD0-F0D5-4018-A1DB-AA1E1DCEE8E9}" dt="2024-04-24T00:21:32.538" v="1452" actId="47"/>
        <pc:sldMkLst>
          <pc:docMk/>
          <pc:sldMk cId="1441261145" sldId="258"/>
        </pc:sldMkLst>
      </pc:sldChg>
      <pc:sldChg chg="del">
        <pc:chgData name="Khawar Hameed" userId="b7132138-9e2c-49f5-adbc-b0dfc0287dba" providerId="ADAL" clId="{CA1E5CD0-F0D5-4018-A1DB-AA1E1DCEE8E9}" dt="2024-04-24T11:11:10.280" v="4566" actId="47"/>
        <pc:sldMkLst>
          <pc:docMk/>
          <pc:sldMk cId="425518609" sldId="259"/>
        </pc:sldMkLst>
      </pc:sldChg>
      <pc:sldChg chg="add">
        <pc:chgData name="Khawar Hameed" userId="b7132138-9e2c-49f5-adbc-b0dfc0287dba" providerId="ADAL" clId="{CA1E5CD0-F0D5-4018-A1DB-AA1E1DCEE8E9}" dt="2024-04-24T09:48:39.155" v="3667"/>
        <pc:sldMkLst>
          <pc:docMk/>
          <pc:sldMk cId="610188705" sldId="260"/>
        </pc:sldMkLst>
      </pc:sldChg>
      <pc:sldChg chg="addSp delSp modSp del mod setBg delDesignElem chgLayout">
        <pc:chgData name="Khawar Hameed" userId="b7132138-9e2c-49f5-adbc-b0dfc0287dba" providerId="ADAL" clId="{CA1E5CD0-F0D5-4018-A1DB-AA1E1DCEE8E9}" dt="2024-04-24T00:18:52.027" v="1447" actId="47"/>
        <pc:sldMkLst>
          <pc:docMk/>
          <pc:sldMk cId="2368506141" sldId="263"/>
        </pc:sldMkLst>
      </pc:sldChg>
      <pc:sldChg chg="modSp del mod">
        <pc:chgData name="Khawar Hameed" userId="b7132138-9e2c-49f5-adbc-b0dfc0287dba" providerId="ADAL" clId="{CA1E5CD0-F0D5-4018-A1DB-AA1E1DCEE8E9}" dt="2024-04-24T11:02:07.466" v="4313" actId="47"/>
        <pc:sldMkLst>
          <pc:docMk/>
          <pc:sldMk cId="3364113528" sldId="264"/>
        </pc:sldMkLst>
      </pc:sldChg>
      <pc:sldChg chg="del">
        <pc:chgData name="Khawar Hameed" userId="b7132138-9e2c-49f5-adbc-b0dfc0287dba" providerId="ADAL" clId="{CA1E5CD0-F0D5-4018-A1DB-AA1E1DCEE8E9}" dt="2024-04-24T00:20:49.448" v="1450" actId="47"/>
        <pc:sldMkLst>
          <pc:docMk/>
          <pc:sldMk cId="1614628227" sldId="265"/>
        </pc:sldMkLst>
      </pc:sldChg>
      <pc:sldChg chg="delSp modSp del mod">
        <pc:chgData name="Khawar Hameed" userId="b7132138-9e2c-49f5-adbc-b0dfc0287dba" providerId="ADAL" clId="{CA1E5CD0-F0D5-4018-A1DB-AA1E1DCEE8E9}" dt="2024-04-24T11:11:06.131" v="4565" actId="47"/>
        <pc:sldMkLst>
          <pc:docMk/>
          <pc:sldMk cId="1412610722" sldId="266"/>
        </pc:sldMkLst>
      </pc:sldChg>
      <pc:sldChg chg="del ord">
        <pc:chgData name="Khawar Hameed" userId="b7132138-9e2c-49f5-adbc-b0dfc0287dba" providerId="ADAL" clId="{CA1E5CD0-F0D5-4018-A1DB-AA1E1DCEE8E9}" dt="2024-04-24T11:11:33.122" v="4569" actId="47"/>
        <pc:sldMkLst>
          <pc:docMk/>
          <pc:sldMk cId="1593982357" sldId="272"/>
        </pc:sldMkLst>
      </pc:sldChg>
      <pc:sldChg chg="del ord">
        <pc:chgData name="Khawar Hameed" userId="b7132138-9e2c-49f5-adbc-b0dfc0287dba" providerId="ADAL" clId="{CA1E5CD0-F0D5-4018-A1DB-AA1E1DCEE8E9}" dt="2024-04-24T11:11:34.360" v="4570" actId="47"/>
        <pc:sldMkLst>
          <pc:docMk/>
          <pc:sldMk cId="823778766" sldId="273"/>
        </pc:sldMkLst>
      </pc:sldChg>
      <pc:sldChg chg="del">
        <pc:chgData name="Khawar Hameed" userId="b7132138-9e2c-49f5-adbc-b0dfc0287dba" providerId="ADAL" clId="{CA1E5CD0-F0D5-4018-A1DB-AA1E1DCEE8E9}" dt="2024-04-24T00:21:30.491" v="1451" actId="47"/>
        <pc:sldMkLst>
          <pc:docMk/>
          <pc:sldMk cId="2136606200" sldId="275"/>
        </pc:sldMkLst>
      </pc:sldChg>
      <pc:sldChg chg="modSp del mod">
        <pc:chgData name="Khawar Hameed" userId="b7132138-9e2c-49f5-adbc-b0dfc0287dba" providerId="ADAL" clId="{CA1E5CD0-F0D5-4018-A1DB-AA1E1DCEE8E9}" dt="2024-04-24T11:10:33.415" v="4559" actId="47"/>
        <pc:sldMkLst>
          <pc:docMk/>
          <pc:sldMk cId="184608347" sldId="276"/>
        </pc:sldMkLst>
      </pc:sldChg>
      <pc:sldChg chg="modSp mod ord">
        <pc:chgData name="Khawar Hameed" userId="b7132138-9e2c-49f5-adbc-b0dfc0287dba" providerId="ADAL" clId="{CA1E5CD0-F0D5-4018-A1DB-AA1E1DCEE8E9}" dt="2024-04-24T11:13:43.511" v="4652"/>
        <pc:sldMkLst>
          <pc:docMk/>
          <pc:sldMk cId="3195247064" sldId="277"/>
        </pc:sldMkLst>
      </pc:sldChg>
      <pc:sldChg chg="modSp mod ord">
        <pc:chgData name="Khawar Hameed" userId="b7132138-9e2c-49f5-adbc-b0dfc0287dba" providerId="ADAL" clId="{CA1E5CD0-F0D5-4018-A1DB-AA1E1DCEE8E9}" dt="2024-04-24T11:13:43.511" v="4652"/>
        <pc:sldMkLst>
          <pc:docMk/>
          <pc:sldMk cId="2827811163" sldId="278"/>
        </pc:sldMkLst>
      </pc:sldChg>
      <pc:sldChg chg="addSp modSp mod">
        <pc:chgData name="Khawar Hameed" userId="b7132138-9e2c-49f5-adbc-b0dfc0287dba" providerId="ADAL" clId="{CA1E5CD0-F0D5-4018-A1DB-AA1E1DCEE8E9}" dt="2024-04-24T09:58:26.985" v="3808" actId="1076"/>
        <pc:sldMkLst>
          <pc:docMk/>
          <pc:sldMk cId="2164238394" sldId="279"/>
        </pc:sldMkLst>
      </pc:sldChg>
      <pc:sldChg chg="addSp modSp add del mod">
        <pc:chgData name="Khawar Hameed" userId="b7132138-9e2c-49f5-adbc-b0dfc0287dba" providerId="ADAL" clId="{CA1E5CD0-F0D5-4018-A1DB-AA1E1DCEE8E9}" dt="2024-04-24T06:09:51.412" v="2639" actId="2696"/>
        <pc:sldMkLst>
          <pc:docMk/>
          <pc:sldMk cId="3898935986" sldId="280"/>
        </pc:sldMkLst>
      </pc:sldChg>
      <pc:sldChg chg="add del ord">
        <pc:chgData name="Khawar Hameed" userId="b7132138-9e2c-49f5-adbc-b0dfc0287dba" providerId="ADAL" clId="{CA1E5CD0-F0D5-4018-A1DB-AA1E1DCEE8E9}" dt="2024-04-24T08:41:38.146" v="2990" actId="2696"/>
        <pc:sldMkLst>
          <pc:docMk/>
          <pc:sldMk cId="3210445118" sldId="281"/>
        </pc:sldMkLst>
      </pc:sldChg>
      <pc:sldChg chg="addSp delSp modSp new del mod">
        <pc:chgData name="Khawar Hameed" userId="b7132138-9e2c-49f5-adbc-b0dfc0287dba" providerId="ADAL" clId="{CA1E5CD0-F0D5-4018-A1DB-AA1E1DCEE8E9}" dt="2024-04-24T00:13:22.207" v="1362" actId="47"/>
        <pc:sldMkLst>
          <pc:docMk/>
          <pc:sldMk cId="4282259842" sldId="281"/>
        </pc:sldMkLst>
      </pc:sldChg>
      <pc:sldChg chg="modSp new mod ord">
        <pc:chgData name="Khawar Hameed" userId="b7132138-9e2c-49f5-adbc-b0dfc0287dba" providerId="ADAL" clId="{CA1E5CD0-F0D5-4018-A1DB-AA1E1DCEE8E9}" dt="2024-04-24T11:24:58.138" v="4860" actId="27636"/>
        <pc:sldMkLst>
          <pc:docMk/>
          <pc:sldMk cId="436609298" sldId="282"/>
        </pc:sldMkLst>
      </pc:sldChg>
      <pc:sldChg chg="addSp delSp modSp add del mod">
        <pc:chgData name="Khawar Hameed" userId="b7132138-9e2c-49f5-adbc-b0dfc0287dba" providerId="ADAL" clId="{CA1E5CD0-F0D5-4018-A1DB-AA1E1DCEE8E9}" dt="2024-04-24T00:18:52.717" v="1448" actId="47"/>
        <pc:sldMkLst>
          <pc:docMk/>
          <pc:sldMk cId="2644438384" sldId="282"/>
        </pc:sldMkLst>
      </pc:sldChg>
      <pc:sldChg chg="modSp new del mod">
        <pc:chgData name="Khawar Hameed" userId="b7132138-9e2c-49f5-adbc-b0dfc0287dba" providerId="ADAL" clId="{CA1E5CD0-F0D5-4018-A1DB-AA1E1DCEE8E9}" dt="2024-04-24T11:07:26.903" v="4427" actId="47"/>
        <pc:sldMkLst>
          <pc:docMk/>
          <pc:sldMk cId="3795786600" sldId="283"/>
        </pc:sldMkLst>
      </pc:sldChg>
      <pc:sldChg chg="modSp new del mod">
        <pc:chgData name="Khawar Hameed" userId="b7132138-9e2c-49f5-adbc-b0dfc0287dba" providerId="ADAL" clId="{CA1E5CD0-F0D5-4018-A1DB-AA1E1DCEE8E9}" dt="2024-04-24T11:17:40.362" v="4729" actId="47"/>
        <pc:sldMkLst>
          <pc:docMk/>
          <pc:sldMk cId="4085966389" sldId="284"/>
        </pc:sldMkLst>
      </pc:sldChg>
      <pc:sldChg chg="addSp modSp new mod ord">
        <pc:chgData name="Khawar Hameed" userId="b7132138-9e2c-49f5-adbc-b0dfc0287dba" providerId="ADAL" clId="{CA1E5CD0-F0D5-4018-A1DB-AA1E1DCEE8E9}" dt="2024-04-24T11:27:41.697" v="4868" actId="20577"/>
        <pc:sldMkLst>
          <pc:docMk/>
          <pc:sldMk cId="3153111801" sldId="285"/>
        </pc:sldMkLst>
      </pc:sldChg>
      <pc:sldChg chg="addSp delSp modSp add del mod delDesignElem chgLayout">
        <pc:chgData name="Khawar Hameed" userId="b7132138-9e2c-49f5-adbc-b0dfc0287dba" providerId="ADAL" clId="{CA1E5CD0-F0D5-4018-A1DB-AA1E1DCEE8E9}" dt="2024-04-24T10:22:28.437" v="3866" actId="47"/>
        <pc:sldMkLst>
          <pc:docMk/>
          <pc:sldMk cId="1739185289" sldId="286"/>
        </pc:sldMkLst>
      </pc:sldChg>
      <pc:sldChg chg="addSp modSp new del mod">
        <pc:chgData name="Khawar Hameed" userId="b7132138-9e2c-49f5-adbc-b0dfc0287dba" providerId="ADAL" clId="{CA1E5CD0-F0D5-4018-A1DB-AA1E1DCEE8E9}" dt="2024-04-24T06:02:48.709" v="2570" actId="47"/>
        <pc:sldMkLst>
          <pc:docMk/>
          <pc:sldMk cId="839358954" sldId="287"/>
        </pc:sldMkLst>
      </pc:sldChg>
      <pc:sldChg chg="addSp delSp modSp new mod">
        <pc:chgData name="Khawar Hameed" userId="b7132138-9e2c-49f5-adbc-b0dfc0287dba" providerId="ADAL" clId="{CA1E5CD0-F0D5-4018-A1DB-AA1E1DCEE8E9}" dt="2024-04-24T10:24:55.934" v="3924" actId="14100"/>
        <pc:sldMkLst>
          <pc:docMk/>
          <pc:sldMk cId="3412060676" sldId="287"/>
        </pc:sldMkLst>
      </pc:sldChg>
      <pc:sldChg chg="addSp delSp modSp add mod">
        <pc:chgData name="Khawar Hameed" userId="b7132138-9e2c-49f5-adbc-b0dfc0287dba" providerId="ADAL" clId="{CA1E5CD0-F0D5-4018-A1DB-AA1E1DCEE8E9}" dt="2024-04-24T11:23:49.054" v="4858" actId="478"/>
        <pc:sldMkLst>
          <pc:docMk/>
          <pc:sldMk cId="264298148" sldId="289"/>
        </pc:sldMkLst>
      </pc:sldChg>
      <pc:sldChg chg="add del ord">
        <pc:chgData name="Khawar Hameed" userId="b7132138-9e2c-49f5-adbc-b0dfc0287dba" providerId="ADAL" clId="{CA1E5CD0-F0D5-4018-A1DB-AA1E1DCEE8E9}" dt="2024-04-24T11:21:34.369" v="4853" actId="47"/>
        <pc:sldMkLst>
          <pc:docMk/>
          <pc:sldMk cId="1641127230" sldId="296"/>
        </pc:sldMkLst>
      </pc:sldChg>
      <pc:sldChg chg="delSp modSp add mod setBg delDesignElem">
        <pc:chgData name="Khawar Hameed" userId="b7132138-9e2c-49f5-adbc-b0dfc0287dba" providerId="ADAL" clId="{CA1E5CD0-F0D5-4018-A1DB-AA1E1DCEE8E9}" dt="2024-04-24T10:11:44.695" v="3845" actId="207"/>
        <pc:sldMkLst>
          <pc:docMk/>
          <pc:sldMk cId="1832192443" sldId="300"/>
        </pc:sldMkLst>
      </pc:sldChg>
      <pc:sldChg chg="delSp modSp add mod setBg delDesignElem">
        <pc:chgData name="Khawar Hameed" userId="b7132138-9e2c-49f5-adbc-b0dfc0287dba" providerId="ADAL" clId="{CA1E5CD0-F0D5-4018-A1DB-AA1E1DCEE8E9}" dt="2024-04-24T10:11:51.304" v="3846" actId="207"/>
        <pc:sldMkLst>
          <pc:docMk/>
          <pc:sldMk cId="3580644236" sldId="301"/>
        </pc:sldMkLst>
      </pc:sldChg>
      <pc:sldChg chg="delSp add mod ord">
        <pc:chgData name="Khawar Hameed" userId="b7132138-9e2c-49f5-adbc-b0dfc0287dba" providerId="ADAL" clId="{CA1E5CD0-F0D5-4018-A1DB-AA1E1DCEE8E9}" dt="2024-04-24T10:52:49.679" v="4108" actId="478"/>
        <pc:sldMkLst>
          <pc:docMk/>
          <pc:sldMk cId="3734183410" sldId="339"/>
        </pc:sldMkLst>
      </pc:sldChg>
      <pc:sldChg chg="delSp modSp add mod ord">
        <pc:chgData name="Khawar Hameed" userId="b7132138-9e2c-49f5-adbc-b0dfc0287dba" providerId="ADAL" clId="{CA1E5CD0-F0D5-4018-A1DB-AA1E1DCEE8E9}" dt="2024-04-24T10:48:13.236" v="4083" actId="114"/>
        <pc:sldMkLst>
          <pc:docMk/>
          <pc:sldMk cId="4067299526" sldId="340"/>
        </pc:sldMkLst>
      </pc:sldChg>
      <pc:sldChg chg="delSp modSp add mod ord">
        <pc:chgData name="Khawar Hameed" userId="b7132138-9e2c-49f5-adbc-b0dfc0287dba" providerId="ADAL" clId="{CA1E5CD0-F0D5-4018-A1DB-AA1E1DCEE8E9}" dt="2024-04-24T10:48:33.884" v="4086" actId="478"/>
        <pc:sldMkLst>
          <pc:docMk/>
          <pc:sldMk cId="87115913" sldId="342"/>
        </pc:sldMkLst>
      </pc:sldChg>
      <pc:sldChg chg="addSp delSp modSp add mod">
        <pc:chgData name="Khawar Hameed" userId="b7132138-9e2c-49f5-adbc-b0dfc0287dba" providerId="ADAL" clId="{CA1E5CD0-F0D5-4018-A1DB-AA1E1DCEE8E9}" dt="2024-04-24T11:10:27.309" v="4557" actId="1037"/>
        <pc:sldMkLst>
          <pc:docMk/>
          <pc:sldMk cId="3913694891" sldId="360"/>
        </pc:sldMkLst>
      </pc:sldChg>
      <pc:sldChg chg="delSp modSp add mod ord">
        <pc:chgData name="Khawar Hameed" userId="b7132138-9e2c-49f5-adbc-b0dfc0287dba" providerId="ADAL" clId="{CA1E5CD0-F0D5-4018-A1DB-AA1E1DCEE8E9}" dt="2024-04-24T11:06:08.624" v="4425"/>
        <pc:sldMkLst>
          <pc:docMk/>
          <pc:sldMk cId="397286645" sldId="361"/>
        </pc:sldMkLst>
      </pc:sldChg>
      <pc:sldChg chg="delSp add mod ord">
        <pc:chgData name="Khawar Hameed" userId="b7132138-9e2c-49f5-adbc-b0dfc0287dba" providerId="ADAL" clId="{CA1E5CD0-F0D5-4018-A1DB-AA1E1DCEE8E9}" dt="2024-04-24T10:53:37.148" v="4115" actId="478"/>
        <pc:sldMkLst>
          <pc:docMk/>
          <pc:sldMk cId="4153236517" sldId="363"/>
        </pc:sldMkLst>
      </pc:sldChg>
      <pc:sldChg chg="addSp delSp modSp add mod delAnim modAnim">
        <pc:chgData name="Khawar Hameed" userId="b7132138-9e2c-49f5-adbc-b0dfc0287dba" providerId="ADAL" clId="{CA1E5CD0-F0D5-4018-A1DB-AA1E1DCEE8E9}" dt="2024-04-24T09:48:14.845" v="3665" actId="1036"/>
        <pc:sldMkLst>
          <pc:docMk/>
          <pc:sldMk cId="729666697" sldId="367"/>
        </pc:sldMkLst>
      </pc:sldChg>
      <pc:sldChg chg="add">
        <pc:chgData name="Khawar Hameed" userId="b7132138-9e2c-49f5-adbc-b0dfc0287dba" providerId="ADAL" clId="{CA1E5CD0-F0D5-4018-A1DB-AA1E1DCEE8E9}" dt="2024-04-24T06:14:48.262" v="2646"/>
        <pc:sldMkLst>
          <pc:docMk/>
          <pc:sldMk cId="3768778475" sldId="372"/>
        </pc:sldMkLst>
      </pc:sldChg>
      <pc:sldChg chg="add del">
        <pc:chgData name="Khawar Hameed" userId="b7132138-9e2c-49f5-adbc-b0dfc0287dba" providerId="ADAL" clId="{CA1E5CD0-F0D5-4018-A1DB-AA1E1DCEE8E9}" dt="2024-04-24T06:15:41.853" v="2649"/>
        <pc:sldMkLst>
          <pc:docMk/>
          <pc:sldMk cId="2140995163" sldId="373"/>
        </pc:sldMkLst>
      </pc:sldChg>
      <pc:sldChg chg="addSp delSp modSp add mod">
        <pc:chgData name="Khawar Hameed" userId="b7132138-9e2c-49f5-adbc-b0dfc0287dba" providerId="ADAL" clId="{CA1E5CD0-F0D5-4018-A1DB-AA1E1DCEE8E9}" dt="2024-04-24T11:14:36.686" v="4682" actId="20577"/>
        <pc:sldMkLst>
          <pc:docMk/>
          <pc:sldMk cId="2954811455" sldId="374"/>
        </pc:sldMkLst>
      </pc:sldChg>
      <pc:sldChg chg="add del">
        <pc:chgData name="Khawar Hameed" userId="b7132138-9e2c-49f5-adbc-b0dfc0287dba" providerId="ADAL" clId="{CA1E5CD0-F0D5-4018-A1DB-AA1E1DCEE8E9}" dt="2024-04-24T09:54:06.738" v="3681"/>
        <pc:sldMkLst>
          <pc:docMk/>
          <pc:sldMk cId="1306738698" sldId="375"/>
        </pc:sldMkLst>
      </pc:sldChg>
      <pc:sldChg chg="add del">
        <pc:chgData name="Khawar Hameed" userId="b7132138-9e2c-49f5-adbc-b0dfc0287dba" providerId="ADAL" clId="{CA1E5CD0-F0D5-4018-A1DB-AA1E1DCEE8E9}" dt="2024-04-24T11:05:19.373" v="4422" actId="47"/>
        <pc:sldMkLst>
          <pc:docMk/>
          <pc:sldMk cId="4019514684" sldId="381"/>
        </pc:sldMkLst>
      </pc:sldChg>
      <pc:sldChg chg="addSp delSp modSp add mod setBg delDesignElem">
        <pc:chgData name="Khawar Hameed" userId="b7132138-9e2c-49f5-adbc-b0dfc0287dba" providerId="ADAL" clId="{CA1E5CD0-F0D5-4018-A1DB-AA1E1DCEE8E9}" dt="2024-04-24T07:36:27.742" v="2967" actId="478"/>
        <pc:sldMkLst>
          <pc:docMk/>
          <pc:sldMk cId="1017493101" sldId="384"/>
        </pc:sldMkLst>
      </pc:sldChg>
      <pc:sldChg chg="delSp modSp add mod ord">
        <pc:chgData name="Khawar Hameed" userId="b7132138-9e2c-49f5-adbc-b0dfc0287dba" providerId="ADAL" clId="{CA1E5CD0-F0D5-4018-A1DB-AA1E1DCEE8E9}" dt="2024-04-24T11:02:25.142" v="4315"/>
        <pc:sldMkLst>
          <pc:docMk/>
          <pc:sldMk cId="2915097945" sldId="395"/>
        </pc:sldMkLst>
      </pc:sldChg>
      <pc:sldChg chg="delSp add mod ord">
        <pc:chgData name="Khawar Hameed" userId="b7132138-9e2c-49f5-adbc-b0dfc0287dba" providerId="ADAL" clId="{CA1E5CD0-F0D5-4018-A1DB-AA1E1DCEE8E9}" dt="2024-04-24T11:02:00.986" v="4312"/>
        <pc:sldMkLst>
          <pc:docMk/>
          <pc:sldMk cId="4176932456" sldId="396"/>
        </pc:sldMkLst>
      </pc:sldChg>
      <pc:sldChg chg="delSp modSp add mod ord">
        <pc:chgData name="Khawar Hameed" userId="b7132138-9e2c-49f5-adbc-b0dfc0287dba" providerId="ADAL" clId="{CA1E5CD0-F0D5-4018-A1DB-AA1E1DCEE8E9}" dt="2024-04-24T10:53:24.657" v="4112" actId="478"/>
        <pc:sldMkLst>
          <pc:docMk/>
          <pc:sldMk cId="1417910058" sldId="401"/>
        </pc:sldMkLst>
      </pc:sldChg>
      <pc:sldChg chg="delSp add mod">
        <pc:chgData name="Khawar Hameed" userId="b7132138-9e2c-49f5-adbc-b0dfc0287dba" providerId="ADAL" clId="{CA1E5CD0-F0D5-4018-A1DB-AA1E1DCEE8E9}" dt="2024-04-24T11:26:28.636" v="4862" actId="478"/>
        <pc:sldMkLst>
          <pc:docMk/>
          <pc:sldMk cId="3011493309" sldId="406"/>
        </pc:sldMkLst>
      </pc:sldChg>
      <pc:sldChg chg="delSp modSp add mod">
        <pc:chgData name="Khawar Hameed" userId="b7132138-9e2c-49f5-adbc-b0dfc0287dba" providerId="ADAL" clId="{CA1E5CD0-F0D5-4018-A1DB-AA1E1DCEE8E9}" dt="2024-04-24T11:26:32.621" v="4863" actId="478"/>
        <pc:sldMkLst>
          <pc:docMk/>
          <pc:sldMk cId="2408343728" sldId="407"/>
        </pc:sldMkLst>
      </pc:sldChg>
      <pc:sldChg chg="add">
        <pc:chgData name="Khawar Hameed" userId="b7132138-9e2c-49f5-adbc-b0dfc0287dba" providerId="ADAL" clId="{CA1E5CD0-F0D5-4018-A1DB-AA1E1DCEE8E9}" dt="2024-04-24T06:26:30.226" v="2781"/>
        <pc:sldMkLst>
          <pc:docMk/>
          <pc:sldMk cId="1443209698" sldId="412"/>
        </pc:sldMkLst>
      </pc:sldChg>
      <pc:sldChg chg="add ord">
        <pc:chgData name="Khawar Hameed" userId="b7132138-9e2c-49f5-adbc-b0dfc0287dba" providerId="ADAL" clId="{CA1E5CD0-F0D5-4018-A1DB-AA1E1DCEE8E9}" dt="2024-04-24T11:03:17.620" v="4319"/>
        <pc:sldMkLst>
          <pc:docMk/>
          <pc:sldMk cId="4172122818" sldId="413"/>
        </pc:sldMkLst>
      </pc:sldChg>
      <pc:sldChg chg="delSp modSp add mod ord">
        <pc:chgData name="Khawar Hameed" userId="b7132138-9e2c-49f5-adbc-b0dfc0287dba" providerId="ADAL" clId="{CA1E5CD0-F0D5-4018-A1DB-AA1E1DCEE8E9}" dt="2024-04-24T11:03:17.620" v="4319"/>
        <pc:sldMkLst>
          <pc:docMk/>
          <pc:sldMk cId="2815112569" sldId="415"/>
        </pc:sldMkLst>
      </pc:sldChg>
      <pc:sldChg chg="delSp add mod ord">
        <pc:chgData name="Khawar Hameed" userId="b7132138-9e2c-49f5-adbc-b0dfc0287dba" providerId="ADAL" clId="{CA1E5CD0-F0D5-4018-A1DB-AA1E1DCEE8E9}" dt="2024-04-24T11:26:18.237" v="4861" actId="478"/>
        <pc:sldMkLst>
          <pc:docMk/>
          <pc:sldMk cId="665551376" sldId="416"/>
        </pc:sldMkLst>
      </pc:sldChg>
      <pc:sldChg chg="delSp modSp add mod ord">
        <pc:chgData name="Khawar Hameed" userId="b7132138-9e2c-49f5-adbc-b0dfc0287dba" providerId="ADAL" clId="{CA1E5CD0-F0D5-4018-A1DB-AA1E1DCEE8E9}" dt="2024-04-24T10:59:58.253" v="4308" actId="5793"/>
        <pc:sldMkLst>
          <pc:docMk/>
          <pc:sldMk cId="2314230014" sldId="424"/>
        </pc:sldMkLst>
      </pc:sldChg>
      <pc:sldChg chg="add ord">
        <pc:chgData name="Khawar Hameed" userId="b7132138-9e2c-49f5-adbc-b0dfc0287dba" providerId="ADAL" clId="{CA1E5CD0-F0D5-4018-A1DB-AA1E1DCEE8E9}" dt="2024-04-24T11:03:17.620" v="4319"/>
        <pc:sldMkLst>
          <pc:docMk/>
          <pc:sldMk cId="3900114369" sldId="440"/>
        </pc:sldMkLst>
      </pc:sldChg>
      <pc:sldChg chg="modSp add del mod">
        <pc:chgData name="Khawar Hameed" userId="b7132138-9e2c-49f5-adbc-b0dfc0287dba" providerId="ADAL" clId="{CA1E5CD0-F0D5-4018-A1DB-AA1E1DCEE8E9}" dt="2024-04-24T11:13:03.424" v="4648" actId="47"/>
        <pc:sldMkLst>
          <pc:docMk/>
          <pc:sldMk cId="131399472" sldId="441"/>
        </pc:sldMkLst>
      </pc:sldChg>
      <pc:sldChg chg="delSp add mod ord">
        <pc:chgData name="Khawar Hameed" userId="b7132138-9e2c-49f5-adbc-b0dfc0287dba" providerId="ADAL" clId="{CA1E5CD0-F0D5-4018-A1DB-AA1E1DCEE8E9}" dt="2024-04-24T11:13:43.511" v="4652"/>
        <pc:sldMkLst>
          <pc:docMk/>
          <pc:sldMk cId="4045217948" sldId="442"/>
        </pc:sldMkLst>
      </pc:sldChg>
      <pc:sldChg chg="delSp modSp add mod ord">
        <pc:chgData name="Khawar Hameed" userId="b7132138-9e2c-49f5-adbc-b0dfc0287dba" providerId="ADAL" clId="{CA1E5CD0-F0D5-4018-A1DB-AA1E1DCEE8E9}" dt="2024-04-24T10:40:04.764" v="3949"/>
        <pc:sldMkLst>
          <pc:docMk/>
          <pc:sldMk cId="206300742" sldId="461"/>
        </pc:sldMkLst>
      </pc:sldChg>
      <pc:sldChg chg="add">
        <pc:chgData name="Khawar Hameed" userId="b7132138-9e2c-49f5-adbc-b0dfc0287dba" providerId="ADAL" clId="{CA1E5CD0-F0D5-4018-A1DB-AA1E1DCEE8E9}" dt="2024-04-24T06:27:28.342" v="2782"/>
        <pc:sldMkLst>
          <pc:docMk/>
          <pc:sldMk cId="1619530217" sldId="472"/>
        </pc:sldMkLst>
      </pc:sldChg>
      <pc:sldChg chg="modSp new del mod">
        <pc:chgData name="Khawar Hameed" userId="b7132138-9e2c-49f5-adbc-b0dfc0287dba" providerId="ADAL" clId="{CA1E5CD0-F0D5-4018-A1DB-AA1E1DCEE8E9}" dt="2024-04-24T11:14:46.183" v="4683" actId="47"/>
        <pc:sldMkLst>
          <pc:docMk/>
          <pc:sldMk cId="3649719524" sldId="473"/>
        </pc:sldMkLst>
      </pc:sldChg>
      <pc:sldChg chg="modSp new del mod">
        <pc:chgData name="Khawar Hameed" userId="b7132138-9e2c-49f5-adbc-b0dfc0287dba" providerId="ADAL" clId="{CA1E5CD0-F0D5-4018-A1DB-AA1E1DCEE8E9}" dt="2024-04-24T11:02:29.003" v="4316" actId="47"/>
        <pc:sldMkLst>
          <pc:docMk/>
          <pc:sldMk cId="2046385239" sldId="474"/>
        </pc:sldMkLst>
      </pc:sldChg>
      <pc:sldChg chg="addSp modSp new mod">
        <pc:chgData name="Khawar Hameed" userId="b7132138-9e2c-49f5-adbc-b0dfc0287dba" providerId="ADAL" clId="{CA1E5CD0-F0D5-4018-A1DB-AA1E1DCEE8E9}" dt="2024-04-24T10:09:52.395" v="3837"/>
        <pc:sldMkLst>
          <pc:docMk/>
          <pc:sldMk cId="940225944" sldId="475"/>
        </pc:sldMkLst>
      </pc:sldChg>
      <pc:sldChg chg="addSp modSp new mod">
        <pc:chgData name="Khawar Hameed" userId="b7132138-9e2c-49f5-adbc-b0dfc0287dba" providerId="ADAL" clId="{CA1E5CD0-F0D5-4018-A1DB-AA1E1DCEE8E9}" dt="2024-04-24T11:11:03.169" v="4564" actId="1076"/>
        <pc:sldMkLst>
          <pc:docMk/>
          <pc:sldMk cId="2808949425" sldId="476"/>
        </pc:sldMkLst>
      </pc:sldChg>
      <pc:sldChg chg="add del ord">
        <pc:chgData name="Khawar Hameed" userId="b7132138-9e2c-49f5-adbc-b0dfc0287dba" providerId="ADAL" clId="{CA1E5CD0-F0D5-4018-A1DB-AA1E1DCEE8E9}" dt="2024-04-24T11:26:39.132" v="4864" actId="47"/>
        <pc:sldMkLst>
          <pc:docMk/>
          <pc:sldMk cId="2389213746" sldId="477"/>
        </pc:sldMkLst>
      </pc:sldChg>
      <pc:sldChg chg="modSp new mod ord">
        <pc:chgData name="Khawar Hameed" userId="b7132138-9e2c-49f5-adbc-b0dfc0287dba" providerId="ADAL" clId="{CA1E5CD0-F0D5-4018-A1DB-AA1E1DCEE8E9}" dt="2024-04-24T11:22:54.800" v="4856"/>
        <pc:sldMkLst>
          <pc:docMk/>
          <pc:sldMk cId="3251949454" sldId="478"/>
        </pc:sldMkLst>
      </pc:sldChg>
      <pc:sldChg chg="modSp add mod ord">
        <pc:chgData name="Khawar Hameed" userId="b7132138-9e2c-49f5-adbc-b0dfc0287dba" providerId="ADAL" clId="{CA1E5CD0-F0D5-4018-A1DB-AA1E1DCEE8E9}" dt="2024-04-24T10:47:13.543" v="4080" actId="21"/>
        <pc:sldMkLst>
          <pc:docMk/>
          <pc:sldMk cId="4006288218" sldId="479"/>
        </pc:sldMkLst>
      </pc:sldChg>
      <pc:sldChg chg="modSp new del mod">
        <pc:chgData name="Khawar Hameed" userId="b7132138-9e2c-49f5-adbc-b0dfc0287dba" providerId="ADAL" clId="{CA1E5CD0-F0D5-4018-A1DB-AA1E1DCEE8E9}" dt="2024-04-24T11:02:35.290" v="4317" actId="47"/>
        <pc:sldMkLst>
          <pc:docMk/>
          <pc:sldMk cId="1143039901" sldId="480"/>
        </pc:sldMkLst>
      </pc:sldChg>
      <pc:sldChg chg="addSp delSp modSp new mod">
        <pc:chgData name="Khawar Hameed" userId="b7132138-9e2c-49f5-adbc-b0dfc0287dba" providerId="ADAL" clId="{CA1E5CD0-F0D5-4018-A1DB-AA1E1DCEE8E9}" dt="2024-04-24T11:16:30.242" v="4717" actId="1076"/>
        <pc:sldMkLst>
          <pc:docMk/>
          <pc:sldMk cId="1045416616" sldId="481"/>
        </pc:sldMkLst>
      </pc:sldChg>
      <pc:sldChg chg="addSp delSp modSp new del mod">
        <pc:chgData name="Khawar Hameed" userId="b7132138-9e2c-49f5-adbc-b0dfc0287dba" providerId="ADAL" clId="{CA1E5CD0-F0D5-4018-A1DB-AA1E1DCEE8E9}" dt="2024-04-24T11:16:39.035" v="4718" actId="47"/>
        <pc:sldMkLst>
          <pc:docMk/>
          <pc:sldMk cId="2511694590" sldId="482"/>
        </pc:sldMkLst>
      </pc:sldChg>
      <pc:sldChg chg="addSp delSp modSp new mod">
        <pc:chgData name="Khawar Hameed" userId="b7132138-9e2c-49f5-adbc-b0dfc0287dba" providerId="ADAL" clId="{CA1E5CD0-F0D5-4018-A1DB-AA1E1DCEE8E9}" dt="2024-04-24T11:17:16.735" v="4725" actId="1076"/>
        <pc:sldMkLst>
          <pc:docMk/>
          <pc:sldMk cId="3949187489" sldId="483"/>
        </pc:sldMkLst>
      </pc:sldChg>
      <pc:sldChg chg="addSp delSp modSp new del mod">
        <pc:chgData name="Khawar Hameed" userId="b7132138-9e2c-49f5-adbc-b0dfc0287dba" providerId="ADAL" clId="{CA1E5CD0-F0D5-4018-A1DB-AA1E1DCEE8E9}" dt="2024-04-24T11:17:20.299" v="4726" actId="47"/>
        <pc:sldMkLst>
          <pc:docMk/>
          <pc:sldMk cId="2234852293" sldId="484"/>
        </pc:sldMkLst>
      </pc:sldChg>
      <pc:sldChg chg="addSp delSp new del mod">
        <pc:chgData name="Khawar Hameed" userId="b7132138-9e2c-49f5-adbc-b0dfc0287dba" providerId="ADAL" clId="{CA1E5CD0-F0D5-4018-A1DB-AA1E1DCEE8E9}" dt="2024-04-24T11:17:27.930" v="4727" actId="47"/>
        <pc:sldMkLst>
          <pc:docMk/>
          <pc:sldMk cId="1343633623" sldId="485"/>
        </pc:sldMkLst>
      </pc:sldChg>
      <pc:sldChg chg="addSp modSp new del mod">
        <pc:chgData name="Khawar Hameed" userId="b7132138-9e2c-49f5-adbc-b0dfc0287dba" providerId="ADAL" clId="{CA1E5CD0-F0D5-4018-A1DB-AA1E1DCEE8E9}" dt="2024-04-24T11:17:33.401" v="4728" actId="47"/>
        <pc:sldMkLst>
          <pc:docMk/>
          <pc:sldMk cId="484819678" sldId="486"/>
        </pc:sldMkLst>
      </pc:sldChg>
      <pc:sldChg chg="addSp delSp modSp new mod">
        <pc:chgData name="Khawar Hameed" userId="b7132138-9e2c-49f5-adbc-b0dfc0287dba" providerId="ADAL" clId="{CA1E5CD0-F0D5-4018-A1DB-AA1E1DCEE8E9}" dt="2024-04-24T09:28:33.836" v="3426" actId="14100"/>
        <pc:sldMkLst>
          <pc:docMk/>
          <pc:sldMk cId="4239397521" sldId="487"/>
        </pc:sldMkLst>
      </pc:sldChg>
      <pc:sldChg chg="modSp new del mod">
        <pc:chgData name="Khawar Hameed" userId="b7132138-9e2c-49f5-adbc-b0dfc0287dba" providerId="ADAL" clId="{CA1E5CD0-F0D5-4018-A1DB-AA1E1DCEE8E9}" dt="2024-04-24T11:06:35.049" v="4426" actId="47"/>
        <pc:sldMkLst>
          <pc:docMk/>
          <pc:sldMk cId="37829322" sldId="488"/>
        </pc:sldMkLst>
      </pc:sldChg>
      <pc:sldChg chg="modSp new mod ord">
        <pc:chgData name="Khawar Hameed" userId="b7132138-9e2c-49f5-adbc-b0dfc0287dba" providerId="ADAL" clId="{CA1E5CD0-F0D5-4018-A1DB-AA1E1DCEE8E9}" dt="2024-04-24T11:30:10.600" v="4870"/>
        <pc:sldMkLst>
          <pc:docMk/>
          <pc:sldMk cId="994967521" sldId="489"/>
        </pc:sldMkLst>
      </pc:sldChg>
      <pc:sldChg chg="add">
        <pc:chgData name="Khawar Hameed" userId="b7132138-9e2c-49f5-adbc-b0dfc0287dba" providerId="ADAL" clId="{CA1E5CD0-F0D5-4018-A1DB-AA1E1DCEE8E9}" dt="2024-04-24T09:40:36.634" v="3615"/>
        <pc:sldMkLst>
          <pc:docMk/>
          <pc:sldMk cId="1977147409" sldId="490"/>
        </pc:sldMkLst>
      </pc:sldChg>
      <pc:sldChg chg="addSp modSp add del mod">
        <pc:chgData name="Khawar Hameed" userId="b7132138-9e2c-49f5-adbc-b0dfc0287dba" providerId="ADAL" clId="{CA1E5CD0-F0D5-4018-A1DB-AA1E1DCEE8E9}" dt="2024-04-24T11:20:39.045" v="4825" actId="47"/>
        <pc:sldMkLst>
          <pc:docMk/>
          <pc:sldMk cId="1052172059" sldId="491"/>
        </pc:sldMkLst>
      </pc:sldChg>
      <pc:sldChg chg="modSp add mod">
        <pc:chgData name="Khawar Hameed" userId="b7132138-9e2c-49f5-adbc-b0dfc0287dba" providerId="ADAL" clId="{CA1E5CD0-F0D5-4018-A1DB-AA1E1DCEE8E9}" dt="2024-04-24T11:18:41.300" v="4812" actId="114"/>
        <pc:sldMkLst>
          <pc:docMk/>
          <pc:sldMk cId="3944252478" sldId="492"/>
        </pc:sldMkLst>
      </pc:sldChg>
      <pc:sldChg chg="addSp modSp add mod">
        <pc:chgData name="Khawar Hameed" userId="b7132138-9e2c-49f5-adbc-b0dfc0287dba" providerId="ADAL" clId="{CA1E5CD0-F0D5-4018-A1DB-AA1E1DCEE8E9}" dt="2024-04-24T11:20:31.872" v="4824" actId="20577"/>
        <pc:sldMkLst>
          <pc:docMk/>
          <pc:sldMk cId="2476154106" sldId="493"/>
        </pc:sldMkLst>
      </pc:sldChg>
      <pc:sldChg chg="delSp modSp add mod ord">
        <pc:chgData name="Khawar Hameed" userId="b7132138-9e2c-49f5-adbc-b0dfc0287dba" providerId="ADAL" clId="{CA1E5CD0-F0D5-4018-A1DB-AA1E1DCEE8E9}" dt="2024-04-24T11:22:35.870" v="4854" actId="478"/>
        <pc:sldMkLst>
          <pc:docMk/>
          <pc:sldMk cId="2063855436" sldId="494"/>
        </pc:sldMkLst>
      </pc:sldChg>
      <pc:sldChg chg="addSp delSp modSp add mod modAnim">
        <pc:chgData name="Khawar Hameed" userId="b7132138-9e2c-49f5-adbc-b0dfc0287dba" providerId="ADAL" clId="{CA1E5CD0-F0D5-4018-A1DB-AA1E1DCEE8E9}" dt="2024-04-24T09:45:49.266" v="3634" actId="1076"/>
        <pc:sldMkLst>
          <pc:docMk/>
          <pc:sldMk cId="2375132815" sldId="495"/>
        </pc:sldMkLst>
      </pc:sldChg>
      <pc:sldChg chg="addSp delSp modSp new mod ord">
        <pc:chgData name="Khawar Hameed" userId="b7132138-9e2c-49f5-adbc-b0dfc0287dba" providerId="ADAL" clId="{CA1E5CD0-F0D5-4018-A1DB-AA1E1DCEE8E9}" dt="2024-04-24T10:40:56.172" v="3953" actId="21"/>
        <pc:sldMkLst>
          <pc:docMk/>
          <pc:sldMk cId="1999423566" sldId="496"/>
        </pc:sldMkLst>
      </pc:sldChg>
      <pc:sldChg chg="addSp delSp modSp new del mod delAnim modAnim">
        <pc:chgData name="Khawar Hameed" userId="b7132138-9e2c-49f5-adbc-b0dfc0287dba" providerId="ADAL" clId="{CA1E5CD0-F0D5-4018-A1DB-AA1E1DCEE8E9}" dt="2024-04-24T09:48:16.874" v="3666" actId="47"/>
        <pc:sldMkLst>
          <pc:docMk/>
          <pc:sldMk cId="3746466848" sldId="496"/>
        </pc:sldMkLst>
      </pc:sldChg>
      <pc:sldChg chg="addSp delSp modSp new mod">
        <pc:chgData name="Khawar Hameed" userId="b7132138-9e2c-49f5-adbc-b0dfc0287dba" providerId="ADAL" clId="{CA1E5CD0-F0D5-4018-A1DB-AA1E1DCEE8E9}" dt="2024-04-24T10:23:19.253" v="3894" actId="21"/>
        <pc:sldMkLst>
          <pc:docMk/>
          <pc:sldMk cId="3569002425" sldId="497"/>
        </pc:sldMkLst>
      </pc:sldChg>
      <pc:sldChg chg="addSp modSp new mod">
        <pc:chgData name="Khawar Hameed" userId="b7132138-9e2c-49f5-adbc-b0dfc0287dba" providerId="ADAL" clId="{CA1E5CD0-F0D5-4018-A1DB-AA1E1DCEE8E9}" dt="2024-04-24T10:08:17.535" v="3835" actId="1076"/>
        <pc:sldMkLst>
          <pc:docMk/>
          <pc:sldMk cId="1171866630" sldId="498"/>
        </pc:sldMkLst>
      </pc:sldChg>
      <pc:sldChg chg="add">
        <pc:chgData name="Khawar Hameed" userId="b7132138-9e2c-49f5-adbc-b0dfc0287dba" providerId="ADAL" clId="{CA1E5CD0-F0D5-4018-A1DB-AA1E1DCEE8E9}" dt="2024-04-24T10:11:17.135" v="3838"/>
        <pc:sldMkLst>
          <pc:docMk/>
          <pc:sldMk cId="3048389331" sldId="499"/>
        </pc:sldMkLst>
      </pc:sldChg>
      <pc:sldChg chg="addSp delSp modSp new mod ord">
        <pc:chgData name="Khawar Hameed" userId="b7132138-9e2c-49f5-adbc-b0dfc0287dba" providerId="ADAL" clId="{CA1E5CD0-F0D5-4018-A1DB-AA1E1DCEE8E9}" dt="2024-04-24T10:27:50.952" v="3929" actId="404"/>
        <pc:sldMkLst>
          <pc:docMk/>
          <pc:sldMk cId="669212991" sldId="500"/>
        </pc:sldMkLst>
      </pc:sldChg>
      <pc:sldChg chg="modSp new mod">
        <pc:chgData name="Khawar Hameed" userId="b7132138-9e2c-49f5-adbc-b0dfc0287dba" providerId="ADAL" clId="{CA1E5CD0-F0D5-4018-A1DB-AA1E1DCEE8E9}" dt="2024-04-24T11:01:21.384" v="4309" actId="20577"/>
        <pc:sldMkLst>
          <pc:docMk/>
          <pc:sldMk cId="1888904827" sldId="501"/>
        </pc:sldMkLst>
      </pc:sldChg>
      <pc:sldChg chg="new del">
        <pc:chgData name="Khawar Hameed" userId="b7132138-9e2c-49f5-adbc-b0dfc0287dba" providerId="ADAL" clId="{CA1E5CD0-F0D5-4018-A1DB-AA1E1DCEE8E9}" dt="2024-04-24T10:56:32.915" v="4119" actId="680"/>
        <pc:sldMkLst>
          <pc:docMk/>
          <pc:sldMk cId="3273390533" sldId="501"/>
        </pc:sldMkLst>
      </pc:sldChg>
      <pc:sldChg chg="add ord">
        <pc:chgData name="Khawar Hameed" userId="b7132138-9e2c-49f5-adbc-b0dfc0287dba" providerId="ADAL" clId="{CA1E5CD0-F0D5-4018-A1DB-AA1E1DCEE8E9}" dt="2024-04-24T11:26:56.937" v="4867"/>
        <pc:sldMkLst>
          <pc:docMk/>
          <pc:sldMk cId="984528085" sldId="502"/>
        </pc:sldMkLst>
      </pc:sldChg>
      <pc:sldMasterChg chg="modSldLayout">
        <pc:chgData name="Khawar Hameed" userId="b7132138-9e2c-49f5-adbc-b0dfc0287dba" providerId="ADAL" clId="{CA1E5CD0-F0D5-4018-A1DB-AA1E1DCEE8E9}" dt="2024-04-24T00:27:22.255" v="1600" actId="478"/>
        <pc:sldMasterMkLst>
          <pc:docMk/>
          <pc:sldMasterMk cId="3235951233" sldId="2147483648"/>
        </pc:sldMasterMkLst>
        <pc:sldLayoutChg chg="delSp mod">
          <pc:chgData name="Khawar Hameed" userId="b7132138-9e2c-49f5-adbc-b0dfc0287dba" providerId="ADAL" clId="{CA1E5CD0-F0D5-4018-A1DB-AA1E1DCEE8E9}" dt="2024-04-24T00:27:22.255" v="1600" actId="478"/>
          <pc:sldLayoutMkLst>
            <pc:docMk/>
            <pc:sldMasterMk cId="3235951233" sldId="2147483648"/>
            <pc:sldLayoutMk cId="1041678806" sldId="2147483650"/>
          </pc:sldLayoutMkLst>
        </pc:sldLayoutChg>
      </pc:sldMasterChg>
    </pc:docChg>
  </pc:docChgLst>
  <pc:docChgLst>
    <pc:chgData name="Khawar Hameed" userId="b7132138-9e2c-49f5-adbc-b0dfc0287dba" providerId="ADAL" clId="{FB057163-3D17-486F-9D64-CD6B494E48AD}"/>
    <pc:docChg chg="undo custSel addSld modSld">
      <pc:chgData name="Khawar Hameed" userId="b7132138-9e2c-49f5-adbc-b0dfc0287dba" providerId="ADAL" clId="{FB057163-3D17-486F-9D64-CD6B494E48AD}" dt="2023-09-28T14:06:18.279" v="769" actId="20577"/>
      <pc:docMkLst>
        <pc:docMk/>
      </pc:docMkLst>
      <pc:sldChg chg="modSp mod">
        <pc:chgData name="Khawar Hameed" userId="b7132138-9e2c-49f5-adbc-b0dfc0287dba" providerId="ADAL" clId="{FB057163-3D17-486F-9D64-CD6B494E48AD}" dt="2023-09-28T13:11:57.846" v="583" actId="1076"/>
        <pc:sldMkLst>
          <pc:docMk/>
          <pc:sldMk cId="1018056082" sldId="257"/>
        </pc:sldMkLst>
      </pc:sldChg>
      <pc:sldChg chg="modSp mod">
        <pc:chgData name="Khawar Hameed" userId="b7132138-9e2c-49f5-adbc-b0dfc0287dba" providerId="ADAL" clId="{FB057163-3D17-486F-9D64-CD6B494E48AD}" dt="2023-09-28T11:08:39.653" v="573" actId="20577"/>
        <pc:sldMkLst>
          <pc:docMk/>
          <pc:sldMk cId="3364113528" sldId="264"/>
        </pc:sldMkLst>
      </pc:sldChg>
      <pc:sldChg chg="addSp modSp mod">
        <pc:chgData name="Khawar Hameed" userId="b7132138-9e2c-49f5-adbc-b0dfc0287dba" providerId="ADAL" clId="{FB057163-3D17-486F-9D64-CD6B494E48AD}" dt="2023-09-28T10:58:40.277" v="13" actId="20577"/>
        <pc:sldMkLst>
          <pc:docMk/>
          <pc:sldMk cId="1593982357" sldId="272"/>
        </pc:sldMkLst>
      </pc:sldChg>
      <pc:sldChg chg="addSp modSp mod">
        <pc:chgData name="Khawar Hameed" userId="b7132138-9e2c-49f5-adbc-b0dfc0287dba" providerId="ADAL" clId="{FB057163-3D17-486F-9D64-CD6B494E48AD}" dt="2023-09-28T10:59:11.911" v="19" actId="14100"/>
        <pc:sldMkLst>
          <pc:docMk/>
          <pc:sldMk cId="823778766" sldId="273"/>
        </pc:sldMkLst>
      </pc:sldChg>
      <pc:sldChg chg="modSp new mod">
        <pc:chgData name="Khawar Hameed" userId="b7132138-9e2c-49f5-adbc-b0dfc0287dba" providerId="ADAL" clId="{FB057163-3D17-486F-9D64-CD6B494E48AD}" dt="2023-09-28T14:06:18.279" v="769" actId="20577"/>
        <pc:sldMkLst>
          <pc:docMk/>
          <pc:sldMk cId="2164238394" sldId="279"/>
        </pc:sldMkLst>
      </pc:sldChg>
    </pc:docChg>
  </pc:docChgLst>
  <pc:docChgLst>
    <pc:chgData name="Khawar Hameed" userId="S::khawar.hameed2@bcu.ac.uk::71555e9f-c11c-4690-ba03-450036348236" providerId="AD" clId="Web-{2B2F8BEE-1A3D-F03D-4A1A-64FE8883C763}"/>
    <pc:docChg chg="delSld">
      <pc:chgData name="Khawar Hameed" userId="S::khawar.hameed2@bcu.ac.uk::71555e9f-c11c-4690-ba03-450036348236" providerId="AD" clId="Web-{2B2F8BEE-1A3D-F03D-4A1A-64FE8883C763}" dt="2024-04-24T21:28:39.513" v="2"/>
      <pc:docMkLst>
        <pc:docMk/>
      </pc:docMkLst>
      <pc:sldChg chg="del">
        <pc:chgData name="Khawar Hameed" userId="S::khawar.hameed2@bcu.ac.uk::71555e9f-c11c-4690-ba03-450036348236" providerId="AD" clId="Web-{2B2F8BEE-1A3D-F03D-4A1A-64FE8883C763}" dt="2024-04-24T21:28:30.560" v="0"/>
        <pc:sldMkLst>
          <pc:docMk/>
          <pc:sldMk cId="1999423566" sldId="496"/>
        </pc:sldMkLst>
      </pc:sldChg>
      <pc:sldChg chg="del">
        <pc:chgData name="Khawar Hameed" userId="S::khawar.hameed2@bcu.ac.uk::71555e9f-c11c-4690-ba03-450036348236" providerId="AD" clId="Web-{2B2F8BEE-1A3D-F03D-4A1A-64FE8883C763}" dt="2024-04-24T21:28:35.466" v="1"/>
        <pc:sldMkLst>
          <pc:docMk/>
          <pc:sldMk cId="3569002425" sldId="497"/>
        </pc:sldMkLst>
      </pc:sldChg>
      <pc:sldChg chg="del">
        <pc:chgData name="Khawar Hameed" userId="S::khawar.hameed2@bcu.ac.uk::71555e9f-c11c-4690-ba03-450036348236" providerId="AD" clId="Web-{2B2F8BEE-1A3D-F03D-4A1A-64FE8883C763}" dt="2024-04-24T21:28:39.513" v="2"/>
        <pc:sldMkLst>
          <pc:docMk/>
          <pc:sldMk cId="1171866630" sldId="4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2344F-07F0-4F39-ABBF-F48DCD744AAC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8993A4-7835-4B3B-B310-7BE9D85C5F65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Communication</a:t>
          </a:r>
        </a:p>
      </dgm:t>
    </dgm:pt>
    <dgm:pt modelId="{A2DC7920-1ACD-417A-AFBC-174B17AF1199}" type="parTrans" cxnId="{2AD92D47-E223-4507-AC71-B0D90C3C794E}">
      <dgm:prSet/>
      <dgm:spPr/>
      <dgm:t>
        <a:bodyPr/>
        <a:lstStyle/>
        <a:p>
          <a:endParaRPr lang="en-GB"/>
        </a:p>
      </dgm:t>
    </dgm:pt>
    <dgm:pt modelId="{BB10DB55-3991-459D-A19D-A7C8C0A2B614}" type="sibTrans" cxnId="{2AD92D47-E223-4507-AC71-B0D90C3C794E}">
      <dgm:prSet/>
      <dgm:spPr/>
      <dgm:t>
        <a:bodyPr/>
        <a:lstStyle/>
        <a:p>
          <a:endParaRPr lang="en-GB"/>
        </a:p>
      </dgm:t>
    </dgm:pt>
    <dgm:pt modelId="{DDA2B925-F04D-4608-A916-22153D9D0FCC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Structuring Ideas</a:t>
          </a:r>
        </a:p>
      </dgm:t>
    </dgm:pt>
    <dgm:pt modelId="{BE05464B-06AE-4F4D-99AC-ADE2B3761CE3}" type="parTrans" cxnId="{B0870E39-EFA6-491F-BD8A-219A8FC452A1}">
      <dgm:prSet/>
      <dgm:spPr/>
      <dgm:t>
        <a:bodyPr/>
        <a:lstStyle/>
        <a:p>
          <a:endParaRPr lang="en-GB"/>
        </a:p>
      </dgm:t>
    </dgm:pt>
    <dgm:pt modelId="{99CB0852-2CE6-4C07-951D-A3790FE4BB24}" type="sibTrans" cxnId="{B0870E39-EFA6-491F-BD8A-219A8FC452A1}">
      <dgm:prSet/>
      <dgm:spPr/>
      <dgm:t>
        <a:bodyPr/>
        <a:lstStyle/>
        <a:p>
          <a:endParaRPr lang="en-GB"/>
        </a:p>
      </dgm:t>
    </dgm:pt>
    <dgm:pt modelId="{666FBBD5-E35E-4B33-92C5-F43A88DA0404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Critical Thinking &amp; Problem Solving</a:t>
          </a:r>
        </a:p>
      </dgm:t>
    </dgm:pt>
    <dgm:pt modelId="{3E419530-FC2F-4DBF-990D-442314E0F506}" type="parTrans" cxnId="{38DF2E88-5174-4F60-A393-1F9BCEBAD0C0}">
      <dgm:prSet/>
      <dgm:spPr/>
      <dgm:t>
        <a:bodyPr/>
        <a:lstStyle/>
        <a:p>
          <a:endParaRPr lang="en-GB"/>
        </a:p>
      </dgm:t>
    </dgm:pt>
    <dgm:pt modelId="{16185EE2-20FC-43A3-882A-1537C2207D58}" type="sibTrans" cxnId="{38DF2E88-5174-4F60-A393-1F9BCEBAD0C0}">
      <dgm:prSet/>
      <dgm:spPr/>
      <dgm:t>
        <a:bodyPr/>
        <a:lstStyle/>
        <a:p>
          <a:endParaRPr lang="en-GB"/>
        </a:p>
      </dgm:t>
    </dgm:pt>
    <dgm:pt modelId="{AF3424FB-F62F-4C22-8D6C-6752349D64EA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Identifying &amp; scoping real-world needs</a:t>
          </a:r>
        </a:p>
      </dgm:t>
    </dgm:pt>
    <dgm:pt modelId="{561F27B9-719D-419E-8B59-92F79A0C1801}" type="parTrans" cxnId="{AFD0F365-0CE5-4500-B3FD-01CC84BCBF13}">
      <dgm:prSet/>
      <dgm:spPr/>
      <dgm:t>
        <a:bodyPr/>
        <a:lstStyle/>
        <a:p>
          <a:endParaRPr lang="en-GB"/>
        </a:p>
      </dgm:t>
    </dgm:pt>
    <dgm:pt modelId="{1A29467B-A482-40FC-B50D-FECEE8CE4F29}" type="sibTrans" cxnId="{AFD0F365-0CE5-4500-B3FD-01CC84BCBF13}">
      <dgm:prSet/>
      <dgm:spPr/>
      <dgm:t>
        <a:bodyPr/>
        <a:lstStyle/>
        <a:p>
          <a:endParaRPr lang="en-GB"/>
        </a:p>
      </dgm:t>
    </dgm:pt>
    <dgm:pt modelId="{28827347-FDE0-46A8-9698-388E600203FE}">
      <dgm:prSet phldrT="[Text]"/>
      <dgm:spPr>
        <a:solidFill>
          <a:srgbClr val="FFFF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rPr>
            <a:t>Resilience, Adaptability &amp; Commercial Awareness</a:t>
          </a:r>
        </a:p>
      </dgm:t>
    </dgm:pt>
    <dgm:pt modelId="{599AED05-3BDD-4732-8E37-A16C7CDDE15E}" type="parTrans" cxnId="{3D7B2458-B2C5-418D-8303-29015A7E641F}">
      <dgm:prSet/>
      <dgm:spPr/>
      <dgm:t>
        <a:bodyPr/>
        <a:lstStyle/>
        <a:p>
          <a:endParaRPr lang="en-GB"/>
        </a:p>
      </dgm:t>
    </dgm:pt>
    <dgm:pt modelId="{84E4C740-0E22-4609-8B45-790545394FF6}" type="sibTrans" cxnId="{3D7B2458-B2C5-418D-8303-29015A7E641F}">
      <dgm:prSet/>
      <dgm:spPr/>
      <dgm:t>
        <a:bodyPr/>
        <a:lstStyle/>
        <a:p>
          <a:endParaRPr lang="en-GB"/>
        </a:p>
      </dgm:t>
    </dgm:pt>
    <dgm:pt modelId="{36927947-0CAC-47F0-A7E4-DA7DAD4A39B1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Stepping up to challenges</a:t>
          </a:r>
        </a:p>
      </dgm:t>
    </dgm:pt>
    <dgm:pt modelId="{A21E848B-680D-4F36-8916-F26C92C21163}" type="parTrans" cxnId="{FF3F2719-AD35-47E5-B53F-DDB2F95B42BD}">
      <dgm:prSet/>
      <dgm:spPr/>
      <dgm:t>
        <a:bodyPr/>
        <a:lstStyle/>
        <a:p>
          <a:endParaRPr lang="en-GB"/>
        </a:p>
      </dgm:t>
    </dgm:pt>
    <dgm:pt modelId="{DCC0D132-2A8C-4CAD-ACB2-BC1D76E53508}" type="sibTrans" cxnId="{FF3F2719-AD35-47E5-B53F-DDB2F95B42BD}">
      <dgm:prSet/>
      <dgm:spPr/>
      <dgm:t>
        <a:bodyPr/>
        <a:lstStyle/>
        <a:p>
          <a:endParaRPr lang="en-GB"/>
        </a:p>
      </dgm:t>
    </dgm:pt>
    <dgm:pt modelId="{AB75BA9F-6C93-449D-9A57-C2A55FBDC657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Using persuasive language</a:t>
          </a:r>
        </a:p>
      </dgm:t>
    </dgm:pt>
    <dgm:pt modelId="{B057F949-EDB6-41DC-B9CA-7D7537A53E7C}" type="parTrans" cxnId="{18A36C0C-BB72-4510-829A-5917A301312D}">
      <dgm:prSet/>
      <dgm:spPr/>
      <dgm:t>
        <a:bodyPr/>
        <a:lstStyle/>
        <a:p>
          <a:endParaRPr lang="en-GB"/>
        </a:p>
      </dgm:t>
    </dgm:pt>
    <dgm:pt modelId="{4559DAB1-95C3-43A3-B569-249B30387E89}" type="sibTrans" cxnId="{18A36C0C-BB72-4510-829A-5917A301312D}">
      <dgm:prSet/>
      <dgm:spPr/>
      <dgm:t>
        <a:bodyPr/>
        <a:lstStyle/>
        <a:p>
          <a:endParaRPr lang="en-GB"/>
        </a:p>
      </dgm:t>
    </dgm:pt>
    <dgm:pt modelId="{92419F58-0966-4946-B25D-6CCBF7B94B18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Developing confidence</a:t>
          </a:r>
        </a:p>
      </dgm:t>
    </dgm:pt>
    <dgm:pt modelId="{CA1DE6BE-C21E-41DA-9B50-6BD374A9400B}" type="parTrans" cxnId="{21D2032C-44F9-4B44-954E-F1A7BCEF93C9}">
      <dgm:prSet/>
      <dgm:spPr/>
      <dgm:t>
        <a:bodyPr/>
        <a:lstStyle/>
        <a:p>
          <a:endParaRPr lang="en-GB"/>
        </a:p>
      </dgm:t>
    </dgm:pt>
    <dgm:pt modelId="{04CC24B3-BEAB-439F-B8A2-AA1F61E2A08C}" type="sibTrans" cxnId="{21D2032C-44F9-4B44-954E-F1A7BCEF93C9}">
      <dgm:prSet/>
      <dgm:spPr/>
      <dgm:t>
        <a:bodyPr/>
        <a:lstStyle/>
        <a:p>
          <a:endParaRPr lang="en-GB"/>
        </a:p>
      </dgm:t>
    </dgm:pt>
    <dgm:pt modelId="{DC23CADC-92FF-4A28-B3D4-B8085BD72359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Skills in articulating technical and business terms</a:t>
          </a:r>
        </a:p>
      </dgm:t>
    </dgm:pt>
    <dgm:pt modelId="{75CD402C-79DF-491D-93B5-E575DCFA5469}" type="parTrans" cxnId="{518D564D-45E9-4E07-9C51-34BF17D3A418}">
      <dgm:prSet/>
      <dgm:spPr/>
      <dgm:t>
        <a:bodyPr/>
        <a:lstStyle/>
        <a:p>
          <a:endParaRPr lang="en-GB"/>
        </a:p>
      </dgm:t>
    </dgm:pt>
    <dgm:pt modelId="{3BFD7676-6F52-4AB9-B5F6-819ED725A082}" type="sibTrans" cxnId="{518D564D-45E9-4E07-9C51-34BF17D3A418}">
      <dgm:prSet/>
      <dgm:spPr/>
      <dgm:t>
        <a:bodyPr/>
        <a:lstStyle/>
        <a:p>
          <a:endParaRPr lang="en-GB"/>
        </a:p>
      </dgm:t>
    </dgm:pt>
    <dgm:pt modelId="{28A5A5C1-1CD1-49EB-BDC9-40C1549B2E20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Interdisciplinary co-creation and problem solving</a:t>
          </a:r>
        </a:p>
      </dgm:t>
    </dgm:pt>
    <dgm:pt modelId="{22BEDE77-B148-4242-815C-E2EE496651F7}" type="parTrans" cxnId="{BC9F0F73-86DD-4FA1-AD92-FED1E62CFC9C}">
      <dgm:prSet/>
      <dgm:spPr/>
      <dgm:t>
        <a:bodyPr/>
        <a:lstStyle/>
        <a:p>
          <a:endParaRPr lang="en-GB"/>
        </a:p>
      </dgm:t>
    </dgm:pt>
    <dgm:pt modelId="{2F9ACE44-262F-41CD-B8E2-F71CF13FDD71}" type="sibTrans" cxnId="{BC9F0F73-86DD-4FA1-AD92-FED1E62CFC9C}">
      <dgm:prSet/>
      <dgm:spPr/>
      <dgm:t>
        <a:bodyPr/>
        <a:lstStyle/>
        <a:p>
          <a:endParaRPr lang="en-GB"/>
        </a:p>
      </dgm:t>
    </dgm:pt>
    <dgm:pt modelId="{90E32CD6-EC21-4570-874D-BEF4939C2273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Creating innovative practical solutions</a:t>
          </a:r>
        </a:p>
      </dgm:t>
    </dgm:pt>
    <dgm:pt modelId="{D65503F7-9489-44F8-8A90-70CB58759FA2}" type="parTrans" cxnId="{EC34CC00-0953-4657-9626-DEC3327350A9}">
      <dgm:prSet/>
      <dgm:spPr/>
      <dgm:t>
        <a:bodyPr/>
        <a:lstStyle/>
        <a:p>
          <a:endParaRPr lang="en-GB"/>
        </a:p>
      </dgm:t>
    </dgm:pt>
    <dgm:pt modelId="{006CB5C3-40E5-40D5-8DD6-50C1E708769A}" type="sibTrans" cxnId="{EC34CC00-0953-4657-9626-DEC3327350A9}">
      <dgm:prSet/>
      <dgm:spPr/>
      <dgm:t>
        <a:bodyPr/>
        <a:lstStyle/>
        <a:p>
          <a:endParaRPr lang="en-GB"/>
        </a:p>
      </dgm:t>
    </dgm:pt>
    <dgm:pt modelId="{16987A77-9F86-4684-BB27-EB50B6F3F35B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Dealing with VUCA – Volatility, Uncertainty, Complexity, Ambiguity</a:t>
          </a:r>
        </a:p>
      </dgm:t>
    </dgm:pt>
    <dgm:pt modelId="{360E0CC0-9566-44C1-B3E3-F7A737AA9D2B}" type="parTrans" cxnId="{1ED41979-7D78-46AD-B962-F2DCC567CF03}">
      <dgm:prSet/>
      <dgm:spPr/>
      <dgm:t>
        <a:bodyPr/>
        <a:lstStyle/>
        <a:p>
          <a:endParaRPr lang="en-GB"/>
        </a:p>
      </dgm:t>
    </dgm:pt>
    <dgm:pt modelId="{B922BD69-5041-4C57-9429-333232AD0F61}" type="sibTrans" cxnId="{1ED41979-7D78-46AD-B962-F2DCC567CF03}">
      <dgm:prSet/>
      <dgm:spPr/>
      <dgm:t>
        <a:bodyPr/>
        <a:lstStyle/>
        <a:p>
          <a:endParaRPr lang="en-GB"/>
        </a:p>
      </dgm:t>
    </dgm:pt>
    <dgm:pt modelId="{7A5193EB-9DE4-4721-ADF7-8C34A6049C2B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Being agile – adapting to circumstances</a:t>
          </a:r>
        </a:p>
      </dgm:t>
    </dgm:pt>
    <dgm:pt modelId="{09C6D5D1-CFAA-4EA5-B2A9-16C58770FE92}" type="parTrans" cxnId="{1636CB6F-2020-411C-AF13-10B3D2DC7481}">
      <dgm:prSet/>
      <dgm:spPr/>
      <dgm:t>
        <a:bodyPr/>
        <a:lstStyle/>
        <a:p>
          <a:endParaRPr lang="en-GB"/>
        </a:p>
      </dgm:t>
    </dgm:pt>
    <dgm:pt modelId="{CF18F3CA-3BE0-4479-9ACF-8ED0616ABD3B}" type="sibTrans" cxnId="{1636CB6F-2020-411C-AF13-10B3D2DC7481}">
      <dgm:prSet/>
      <dgm:spPr/>
      <dgm:t>
        <a:bodyPr/>
        <a:lstStyle/>
        <a:p>
          <a:endParaRPr lang="en-GB"/>
        </a:p>
      </dgm:t>
    </dgm:pt>
    <dgm:pt modelId="{DDEA36BF-4DE7-421C-8296-1B4770C88993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Working under pressure</a:t>
          </a:r>
        </a:p>
      </dgm:t>
    </dgm:pt>
    <dgm:pt modelId="{32F0B827-E810-491D-BF4C-3E51E902DD9E}" type="parTrans" cxnId="{8BE48479-EBF8-4F5F-AF44-45C62C356618}">
      <dgm:prSet/>
      <dgm:spPr/>
      <dgm:t>
        <a:bodyPr/>
        <a:lstStyle/>
        <a:p>
          <a:endParaRPr lang="en-GB"/>
        </a:p>
      </dgm:t>
    </dgm:pt>
    <dgm:pt modelId="{8B1B3516-0ED3-4E4A-B5F3-0FA1E4919A14}" type="sibTrans" cxnId="{8BE48479-EBF8-4F5F-AF44-45C62C356618}">
      <dgm:prSet/>
      <dgm:spPr/>
      <dgm:t>
        <a:bodyPr/>
        <a:lstStyle/>
        <a:p>
          <a:endParaRPr lang="en-GB"/>
        </a:p>
      </dgm:t>
    </dgm:pt>
    <dgm:pt modelId="{75AFF85B-C780-4561-B524-D93C433B92FD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Understanding how businesses work &amp; business cases</a:t>
          </a:r>
        </a:p>
      </dgm:t>
    </dgm:pt>
    <dgm:pt modelId="{23DBA3CB-8A46-4B7A-B3BD-BC1F8DF40BED}" type="parTrans" cxnId="{CDD16B0E-3FDF-4EE3-801D-A2564BDFABC5}">
      <dgm:prSet/>
      <dgm:spPr/>
      <dgm:t>
        <a:bodyPr/>
        <a:lstStyle/>
        <a:p>
          <a:endParaRPr lang="en-GB"/>
        </a:p>
      </dgm:t>
    </dgm:pt>
    <dgm:pt modelId="{2F8B0C84-3412-4EB1-AD6E-B64B38323B5B}" type="sibTrans" cxnId="{CDD16B0E-3FDF-4EE3-801D-A2564BDFABC5}">
      <dgm:prSet/>
      <dgm:spPr/>
      <dgm:t>
        <a:bodyPr/>
        <a:lstStyle/>
        <a:p>
          <a:endParaRPr lang="en-GB"/>
        </a:p>
      </dgm:t>
    </dgm:pt>
    <dgm:pt modelId="{98CAF799-395A-458C-9E1E-833E8DD33D87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Teamworking</a:t>
          </a:r>
        </a:p>
      </dgm:t>
    </dgm:pt>
    <dgm:pt modelId="{222F8B10-F0B9-4D46-92B0-AAF56BC993BE}" type="parTrans" cxnId="{16FF817F-3562-4402-BE65-7A68247C8A28}">
      <dgm:prSet/>
      <dgm:spPr/>
      <dgm:t>
        <a:bodyPr/>
        <a:lstStyle/>
        <a:p>
          <a:endParaRPr lang="en-GB"/>
        </a:p>
      </dgm:t>
    </dgm:pt>
    <dgm:pt modelId="{9BB4A7BD-8EEC-46D5-AB14-E5D6591928D7}" type="sibTrans" cxnId="{16FF817F-3562-4402-BE65-7A68247C8A28}">
      <dgm:prSet/>
      <dgm:spPr/>
      <dgm:t>
        <a:bodyPr/>
        <a:lstStyle/>
        <a:p>
          <a:endParaRPr lang="en-GB"/>
        </a:p>
      </dgm:t>
    </dgm:pt>
    <dgm:pt modelId="{E94377A9-F72B-4830-A841-308491CC39B8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Understanding team dynamics</a:t>
          </a:r>
        </a:p>
      </dgm:t>
    </dgm:pt>
    <dgm:pt modelId="{6ED1EBF1-0E20-4B13-920B-273EEED74BA0}" type="parTrans" cxnId="{6AB254C4-8A90-4315-8D6B-54A408B07DBC}">
      <dgm:prSet/>
      <dgm:spPr/>
      <dgm:t>
        <a:bodyPr/>
        <a:lstStyle/>
        <a:p>
          <a:endParaRPr lang="en-GB"/>
        </a:p>
      </dgm:t>
    </dgm:pt>
    <dgm:pt modelId="{716EB446-646D-4AFC-8AA9-878093A0E6A6}" type="sibTrans" cxnId="{6AB254C4-8A90-4315-8D6B-54A408B07DBC}">
      <dgm:prSet/>
      <dgm:spPr/>
      <dgm:t>
        <a:bodyPr/>
        <a:lstStyle/>
        <a:p>
          <a:endParaRPr lang="en-GB"/>
        </a:p>
      </dgm:t>
    </dgm:pt>
    <dgm:pt modelId="{21FFF441-1BE4-4A29-98C7-63D5A2905A0D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Collective responsibility &amp; shared ownership</a:t>
          </a:r>
        </a:p>
      </dgm:t>
    </dgm:pt>
    <dgm:pt modelId="{3664D9BA-C639-4DB2-B430-6EFD841B13D6}" type="parTrans" cxnId="{74805FB3-42E9-4B02-820E-E3C1A153841F}">
      <dgm:prSet/>
      <dgm:spPr/>
      <dgm:t>
        <a:bodyPr/>
        <a:lstStyle/>
        <a:p>
          <a:endParaRPr lang="en-GB"/>
        </a:p>
      </dgm:t>
    </dgm:pt>
    <dgm:pt modelId="{04503DA7-352E-42B7-A76B-40E5940C49F2}" type="sibTrans" cxnId="{74805FB3-42E9-4B02-820E-E3C1A153841F}">
      <dgm:prSet/>
      <dgm:spPr/>
      <dgm:t>
        <a:bodyPr/>
        <a:lstStyle/>
        <a:p>
          <a:endParaRPr lang="en-GB"/>
        </a:p>
      </dgm:t>
    </dgm:pt>
    <dgm:pt modelId="{6FE650C9-1D1B-493F-B18E-860A90D762CF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Project Management</a:t>
          </a:r>
        </a:p>
      </dgm:t>
    </dgm:pt>
    <dgm:pt modelId="{D3D1631A-9D26-4B0A-ABF3-EF114CF3DE7F}" type="parTrans" cxnId="{1A5B945F-33A0-4B8E-80B1-F7032C2A2C70}">
      <dgm:prSet/>
      <dgm:spPr/>
      <dgm:t>
        <a:bodyPr/>
        <a:lstStyle/>
        <a:p>
          <a:endParaRPr lang="en-GB"/>
        </a:p>
      </dgm:t>
    </dgm:pt>
    <dgm:pt modelId="{EBB56C44-2446-443D-8BB5-A5C864ED0B1E}" type="sibTrans" cxnId="{1A5B945F-33A0-4B8E-80B1-F7032C2A2C70}">
      <dgm:prSet/>
      <dgm:spPr/>
      <dgm:t>
        <a:bodyPr/>
        <a:lstStyle/>
        <a:p>
          <a:endParaRPr lang="en-GB"/>
        </a:p>
      </dgm:t>
    </dgm:pt>
    <dgm:pt modelId="{7F1EA0D4-180B-49B2-BB31-A13478B4AC62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Dealing with deadlines</a:t>
          </a:r>
        </a:p>
      </dgm:t>
    </dgm:pt>
    <dgm:pt modelId="{C69DEBFF-5357-4CB0-A490-57D1D7700270}" type="parTrans" cxnId="{5AF76383-BF6D-47E0-8D25-12D51D26A327}">
      <dgm:prSet/>
      <dgm:spPr/>
      <dgm:t>
        <a:bodyPr/>
        <a:lstStyle/>
        <a:p>
          <a:endParaRPr lang="en-GB"/>
        </a:p>
      </dgm:t>
    </dgm:pt>
    <dgm:pt modelId="{C281F37B-B695-4947-9529-48A7D468C8A8}" type="sibTrans" cxnId="{5AF76383-BF6D-47E0-8D25-12D51D26A327}">
      <dgm:prSet/>
      <dgm:spPr/>
      <dgm:t>
        <a:bodyPr/>
        <a:lstStyle/>
        <a:p>
          <a:endParaRPr lang="en-GB"/>
        </a:p>
      </dgm:t>
    </dgm:pt>
    <dgm:pt modelId="{2A57040A-FFE8-4C9A-9A7D-AE0C3BB701B0}">
      <dgm:prSet phldrT="[Text]" custT="1"/>
      <dgm:spPr>
        <a:ln>
          <a:noFill/>
        </a:ln>
      </dgm:spPr>
      <dgm:t>
        <a:bodyPr/>
        <a:lstStyle/>
        <a:p>
          <a:endParaRPr lang="en-GB" sz="1600" dirty="0"/>
        </a:p>
      </dgm:t>
    </dgm:pt>
    <dgm:pt modelId="{DCF709FE-DACE-47D8-BFF8-5E208F51625E}" type="parTrans" cxnId="{EDC27045-8347-4F79-AEA2-35279C909401}">
      <dgm:prSet/>
      <dgm:spPr/>
      <dgm:t>
        <a:bodyPr/>
        <a:lstStyle/>
        <a:p>
          <a:endParaRPr lang="en-GB"/>
        </a:p>
      </dgm:t>
    </dgm:pt>
    <dgm:pt modelId="{AB897C3F-9EB2-4889-81B5-0E5BA4CF268E}" type="sibTrans" cxnId="{EDC27045-8347-4F79-AEA2-35279C909401}">
      <dgm:prSet/>
      <dgm:spPr/>
      <dgm:t>
        <a:bodyPr/>
        <a:lstStyle/>
        <a:p>
          <a:endParaRPr lang="en-GB"/>
        </a:p>
      </dgm:t>
    </dgm:pt>
    <dgm:pt modelId="{1B5F0BC7-86A9-4CB4-990A-8A4FBCE94177}">
      <dgm:prSet phldrT="[Text]" custT="1"/>
      <dgm:spPr>
        <a:ln>
          <a:noFill/>
        </a:ln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Responding to critical feedback</a:t>
          </a:r>
        </a:p>
      </dgm:t>
    </dgm:pt>
    <dgm:pt modelId="{18170B8C-A724-4C73-8874-552FBB6248E7}" type="parTrans" cxnId="{264CDDBE-0028-402C-B33C-9CC39644A938}">
      <dgm:prSet/>
      <dgm:spPr/>
      <dgm:t>
        <a:bodyPr/>
        <a:lstStyle/>
        <a:p>
          <a:endParaRPr lang="en-GB"/>
        </a:p>
      </dgm:t>
    </dgm:pt>
    <dgm:pt modelId="{852BEDC8-F009-4BA8-93C4-1B1E75F0B491}" type="sibTrans" cxnId="{264CDDBE-0028-402C-B33C-9CC39644A938}">
      <dgm:prSet/>
      <dgm:spPr/>
      <dgm:t>
        <a:bodyPr/>
        <a:lstStyle/>
        <a:p>
          <a:endParaRPr lang="en-GB"/>
        </a:p>
      </dgm:t>
    </dgm:pt>
    <dgm:pt modelId="{DBDD58CC-76BF-4F2B-9413-26C95EA0636E}" type="pres">
      <dgm:prSet presAssocID="{DDE2344F-07F0-4F39-ABBF-F48DCD744AA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AAC9316-FA5A-4316-AEEC-1ED5B21F9043}" type="pres">
      <dgm:prSet presAssocID="{DDE2344F-07F0-4F39-ABBF-F48DCD744AAC}" presName="children" presStyleCnt="0"/>
      <dgm:spPr/>
    </dgm:pt>
    <dgm:pt modelId="{54C29FDF-69EE-4D0B-89C6-C8513E73999D}" type="pres">
      <dgm:prSet presAssocID="{DDE2344F-07F0-4F39-ABBF-F48DCD744AAC}" presName="child1group" presStyleCnt="0"/>
      <dgm:spPr/>
    </dgm:pt>
    <dgm:pt modelId="{2EB8CB0C-2E39-4DBC-8B16-B5EE92406987}" type="pres">
      <dgm:prSet presAssocID="{DDE2344F-07F0-4F39-ABBF-F48DCD744AAC}" presName="child1" presStyleLbl="bgAcc1" presStyleIdx="0" presStyleCnt="4" custScaleX="233109" custScaleY="115715" custLinFactNeighborX="-43440" custLinFactNeighborY="27660"/>
      <dgm:spPr/>
    </dgm:pt>
    <dgm:pt modelId="{A86C2A09-5376-4BED-9058-43EDD5A00ABF}" type="pres">
      <dgm:prSet presAssocID="{DDE2344F-07F0-4F39-ABBF-F48DCD744AAC}" presName="child1Text" presStyleLbl="bgAcc1" presStyleIdx="0" presStyleCnt="4">
        <dgm:presLayoutVars>
          <dgm:bulletEnabled val="1"/>
        </dgm:presLayoutVars>
      </dgm:prSet>
      <dgm:spPr/>
    </dgm:pt>
    <dgm:pt modelId="{A98DA096-6C60-4045-B4A5-9EC5D24AEB9E}" type="pres">
      <dgm:prSet presAssocID="{DDE2344F-07F0-4F39-ABBF-F48DCD744AAC}" presName="child2group" presStyleCnt="0"/>
      <dgm:spPr/>
    </dgm:pt>
    <dgm:pt modelId="{CBC940A2-BD77-44F6-8C5F-B1DAE90D21AB}" type="pres">
      <dgm:prSet presAssocID="{DDE2344F-07F0-4F39-ABBF-F48DCD744AAC}" presName="child2" presStyleLbl="bgAcc1" presStyleIdx="1" presStyleCnt="4" custScaleX="217729" custLinFactNeighborX="54703" custLinFactNeighborY="13453"/>
      <dgm:spPr/>
    </dgm:pt>
    <dgm:pt modelId="{2D4D5AD6-9EAE-44F0-BB46-AA55A9EBF057}" type="pres">
      <dgm:prSet presAssocID="{DDE2344F-07F0-4F39-ABBF-F48DCD744AAC}" presName="child2Text" presStyleLbl="bgAcc1" presStyleIdx="1" presStyleCnt="4">
        <dgm:presLayoutVars>
          <dgm:bulletEnabled val="1"/>
        </dgm:presLayoutVars>
      </dgm:prSet>
      <dgm:spPr/>
    </dgm:pt>
    <dgm:pt modelId="{2114DCCF-11FF-473E-9FCE-64D753CE95E1}" type="pres">
      <dgm:prSet presAssocID="{DDE2344F-07F0-4F39-ABBF-F48DCD744AAC}" presName="child3group" presStyleCnt="0"/>
      <dgm:spPr/>
    </dgm:pt>
    <dgm:pt modelId="{9267EFAE-8F4A-4CC8-816E-8C1A78CBE8D7}" type="pres">
      <dgm:prSet presAssocID="{DDE2344F-07F0-4F39-ABBF-F48DCD744AAC}" presName="child3" presStyleLbl="bgAcc1" presStyleIdx="2" presStyleCnt="4" custScaleX="221156" custScaleY="110701" custLinFactNeighborX="54312" custLinFactNeighborY="-43704"/>
      <dgm:spPr/>
    </dgm:pt>
    <dgm:pt modelId="{27476FCF-66EC-4ECF-99B2-09832B424696}" type="pres">
      <dgm:prSet presAssocID="{DDE2344F-07F0-4F39-ABBF-F48DCD744AAC}" presName="child3Text" presStyleLbl="bgAcc1" presStyleIdx="2" presStyleCnt="4">
        <dgm:presLayoutVars>
          <dgm:bulletEnabled val="1"/>
        </dgm:presLayoutVars>
      </dgm:prSet>
      <dgm:spPr/>
    </dgm:pt>
    <dgm:pt modelId="{55FF0513-45C6-4EE2-83F3-8CD412ED2548}" type="pres">
      <dgm:prSet presAssocID="{DDE2344F-07F0-4F39-ABBF-F48DCD744AAC}" presName="child4group" presStyleCnt="0"/>
      <dgm:spPr/>
    </dgm:pt>
    <dgm:pt modelId="{817208CC-873D-4211-BA6F-CD20F60F2B3D}" type="pres">
      <dgm:prSet presAssocID="{DDE2344F-07F0-4F39-ABBF-F48DCD744AAC}" presName="child4" presStyleLbl="bgAcc1" presStyleIdx="3" presStyleCnt="4" custScaleX="210994" custScaleY="183624" custLinFactNeighborX="-57205" custLinFactNeighborY="-4897"/>
      <dgm:spPr/>
    </dgm:pt>
    <dgm:pt modelId="{480615DB-7CB7-44C4-9E99-6836959B63C4}" type="pres">
      <dgm:prSet presAssocID="{DDE2344F-07F0-4F39-ABBF-F48DCD744AAC}" presName="child4Text" presStyleLbl="bgAcc1" presStyleIdx="3" presStyleCnt="4">
        <dgm:presLayoutVars>
          <dgm:bulletEnabled val="1"/>
        </dgm:presLayoutVars>
      </dgm:prSet>
      <dgm:spPr/>
    </dgm:pt>
    <dgm:pt modelId="{DA59504E-F35D-4B3D-9799-93FCD38F4760}" type="pres">
      <dgm:prSet presAssocID="{DDE2344F-07F0-4F39-ABBF-F48DCD744AAC}" presName="childPlaceholder" presStyleCnt="0"/>
      <dgm:spPr/>
    </dgm:pt>
    <dgm:pt modelId="{5282CC75-4E12-4CBD-93A1-BFFCBAB37AC8}" type="pres">
      <dgm:prSet presAssocID="{DDE2344F-07F0-4F39-ABBF-F48DCD744AAC}" presName="circle" presStyleCnt="0"/>
      <dgm:spPr/>
    </dgm:pt>
    <dgm:pt modelId="{B15DE447-8F1F-41D4-8B04-8B5B4ECBC304}" type="pres">
      <dgm:prSet presAssocID="{DDE2344F-07F0-4F39-ABBF-F48DCD744AA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1C8126A-8CCF-4ED7-9E4A-66D513A16F03}" type="pres">
      <dgm:prSet presAssocID="{DDE2344F-07F0-4F39-ABBF-F48DCD744AA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F4A0C08F-DD19-4220-B61F-3D8234A68E49}" type="pres">
      <dgm:prSet presAssocID="{DDE2344F-07F0-4F39-ABBF-F48DCD744AA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B323B53-BD2E-4477-96C3-A1E5FE1EBB62}" type="pres">
      <dgm:prSet presAssocID="{DDE2344F-07F0-4F39-ABBF-F48DCD744AA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8F4FC42-77EF-4B58-BC24-4871B646F612}" type="pres">
      <dgm:prSet presAssocID="{DDE2344F-07F0-4F39-ABBF-F48DCD744AAC}" presName="quadrantPlaceholder" presStyleCnt="0"/>
      <dgm:spPr/>
    </dgm:pt>
    <dgm:pt modelId="{A946F96C-C17E-45A2-9603-5FC6A464F352}" type="pres">
      <dgm:prSet presAssocID="{DDE2344F-07F0-4F39-ABBF-F48DCD744AAC}" presName="center1" presStyleLbl="fgShp" presStyleIdx="0" presStyleCnt="2"/>
      <dgm:spPr/>
    </dgm:pt>
    <dgm:pt modelId="{24BFC0B3-3593-4182-B778-2D6E24968813}" type="pres">
      <dgm:prSet presAssocID="{DDE2344F-07F0-4F39-ABBF-F48DCD744AAC}" presName="center2" presStyleLbl="fgShp" presStyleIdx="1" presStyleCnt="2"/>
      <dgm:spPr/>
    </dgm:pt>
  </dgm:ptLst>
  <dgm:cxnLst>
    <dgm:cxn modelId="{EC34CC00-0953-4657-9626-DEC3327350A9}" srcId="{666FBBD5-E35E-4B33-92C5-F43A88DA0404}" destId="{90E32CD6-EC21-4570-874D-BEF4939C2273}" srcOrd="2" destOrd="0" parTransId="{D65503F7-9489-44F8-8A90-70CB58759FA2}" sibTransId="{006CB5C3-40E5-40D5-8DD6-50C1E708769A}"/>
    <dgm:cxn modelId="{CE145A05-37BE-4049-B8CF-5D80FF31DA70}" type="presOf" srcId="{28A5A5C1-1CD1-49EB-BDC9-40C1549B2E20}" destId="{CBC940A2-BD77-44F6-8C5F-B1DAE90D21AB}" srcOrd="0" destOrd="1" presId="urn:microsoft.com/office/officeart/2005/8/layout/cycle4"/>
    <dgm:cxn modelId="{24CD590B-B64E-4170-AC9A-11EACFC88C0F}" type="presOf" srcId="{E94377A9-F72B-4830-A841-308491CC39B8}" destId="{480615DB-7CB7-44C4-9E99-6836959B63C4}" srcOrd="1" destOrd="0" presId="urn:microsoft.com/office/officeart/2005/8/layout/cycle4"/>
    <dgm:cxn modelId="{BC0FCA0B-6569-4556-898E-ECD4E55E1A3F}" type="presOf" srcId="{75AFF85B-C780-4561-B524-D93C433B92FD}" destId="{27476FCF-66EC-4ECF-99B2-09832B424696}" srcOrd="1" destOrd="4" presId="urn:microsoft.com/office/officeart/2005/8/layout/cycle4"/>
    <dgm:cxn modelId="{18A36C0C-BB72-4510-829A-5917A301312D}" srcId="{618993A4-7835-4B3B-B310-7BE9D85C5F65}" destId="{AB75BA9F-6C93-449D-9A57-C2A55FBDC657}" srcOrd="1" destOrd="0" parTransId="{B057F949-EDB6-41DC-B9CA-7D7537A53E7C}" sibTransId="{4559DAB1-95C3-43A3-B569-249B30387E89}"/>
    <dgm:cxn modelId="{CDD16B0E-3FDF-4EE3-801D-A2564BDFABC5}" srcId="{28827347-FDE0-46A8-9698-388E600203FE}" destId="{75AFF85B-C780-4561-B524-D93C433B92FD}" srcOrd="4" destOrd="0" parTransId="{23DBA3CB-8A46-4B7A-B3BD-BC1F8DF40BED}" sibTransId="{2F8B0C84-3412-4EB1-AD6E-B64B38323B5B}"/>
    <dgm:cxn modelId="{F47B4817-0297-4F2D-8AC0-DB0D9F27FDA5}" type="presOf" srcId="{DC23CADC-92FF-4A28-B3D4-B8085BD72359}" destId="{A86C2A09-5376-4BED-9058-43EDD5A00ABF}" srcOrd="1" destOrd="3" presId="urn:microsoft.com/office/officeart/2005/8/layout/cycle4"/>
    <dgm:cxn modelId="{FF3F2719-AD35-47E5-B53F-DDB2F95B42BD}" srcId="{28827347-FDE0-46A8-9698-388E600203FE}" destId="{36927947-0CAC-47F0-A7E4-DA7DAD4A39B1}" srcOrd="0" destOrd="0" parTransId="{A21E848B-680D-4F36-8916-F26C92C21163}" sibTransId="{DCC0D132-2A8C-4CAD-ACB2-BC1D76E53508}"/>
    <dgm:cxn modelId="{97B32A1B-47F8-4D65-A04F-7007226A91B9}" type="presOf" srcId="{16987A77-9F86-4684-BB27-EB50B6F3F35B}" destId="{2D4D5AD6-9EAE-44F0-BB46-AA55A9EBF057}" srcOrd="1" destOrd="3" presId="urn:microsoft.com/office/officeart/2005/8/layout/cycle4"/>
    <dgm:cxn modelId="{D8B14624-6821-49F8-878A-C752C67232FA}" type="presOf" srcId="{DDEA36BF-4DE7-421C-8296-1B4770C88993}" destId="{9267EFAE-8F4A-4CC8-816E-8C1A78CBE8D7}" srcOrd="0" destOrd="3" presId="urn:microsoft.com/office/officeart/2005/8/layout/cycle4"/>
    <dgm:cxn modelId="{21D2032C-44F9-4B44-954E-F1A7BCEF93C9}" srcId="{618993A4-7835-4B3B-B310-7BE9D85C5F65}" destId="{92419F58-0966-4946-B25D-6CCBF7B94B18}" srcOrd="2" destOrd="0" parTransId="{CA1DE6BE-C21E-41DA-9B50-6BD374A9400B}" sibTransId="{04CC24B3-BEAB-439F-B8A2-AA1F61E2A08C}"/>
    <dgm:cxn modelId="{DAD48D34-077E-4636-BB6C-7C13369E1E16}" type="presOf" srcId="{DC23CADC-92FF-4A28-B3D4-B8085BD72359}" destId="{2EB8CB0C-2E39-4DBC-8B16-B5EE92406987}" srcOrd="0" destOrd="3" presId="urn:microsoft.com/office/officeart/2005/8/layout/cycle4"/>
    <dgm:cxn modelId="{B0870E39-EFA6-491F-BD8A-219A8FC452A1}" srcId="{618993A4-7835-4B3B-B310-7BE9D85C5F65}" destId="{DDA2B925-F04D-4608-A916-22153D9D0FCC}" srcOrd="0" destOrd="0" parTransId="{BE05464B-06AE-4F4D-99AC-ADE2B3761CE3}" sibTransId="{99CB0852-2CE6-4C07-951D-A3790FE4BB24}"/>
    <dgm:cxn modelId="{FE54A23F-A8C7-47D9-8D0B-AFE4D8CFF033}" type="presOf" srcId="{DDA2B925-F04D-4608-A916-22153D9D0FCC}" destId="{A86C2A09-5376-4BED-9058-43EDD5A00ABF}" srcOrd="1" destOrd="0" presId="urn:microsoft.com/office/officeart/2005/8/layout/cycle4"/>
    <dgm:cxn modelId="{EE80525B-35AF-4A33-AB41-20724D2FA21E}" type="presOf" srcId="{75AFF85B-C780-4561-B524-D93C433B92FD}" destId="{9267EFAE-8F4A-4CC8-816E-8C1A78CBE8D7}" srcOrd="0" destOrd="4" presId="urn:microsoft.com/office/officeart/2005/8/layout/cycle4"/>
    <dgm:cxn modelId="{C4A3A05D-A331-4E6F-9D6B-29A364861C69}" type="presOf" srcId="{2A57040A-FFE8-4C9A-9A7D-AE0C3BB701B0}" destId="{817208CC-873D-4211-BA6F-CD20F60F2B3D}" srcOrd="0" destOrd="4" presId="urn:microsoft.com/office/officeart/2005/8/layout/cycle4"/>
    <dgm:cxn modelId="{423FF75D-8909-400F-9068-293A8085535D}" type="presOf" srcId="{6FE650C9-1D1B-493F-B18E-860A90D762CF}" destId="{817208CC-873D-4211-BA6F-CD20F60F2B3D}" srcOrd="0" destOrd="2" presId="urn:microsoft.com/office/officeart/2005/8/layout/cycle4"/>
    <dgm:cxn modelId="{1A5B945F-33A0-4B8E-80B1-F7032C2A2C70}" srcId="{98CAF799-395A-458C-9E1E-833E8DD33D87}" destId="{6FE650C9-1D1B-493F-B18E-860A90D762CF}" srcOrd="2" destOrd="0" parTransId="{D3D1631A-9D26-4B0A-ABF3-EF114CF3DE7F}" sibTransId="{EBB56C44-2446-443D-8BB5-A5C864ED0B1E}"/>
    <dgm:cxn modelId="{ADB3DA5F-3CA4-43D5-8458-C55B3FB73BD8}" type="presOf" srcId="{1B5F0BC7-86A9-4CB4-990A-8A4FBCE94177}" destId="{9267EFAE-8F4A-4CC8-816E-8C1A78CBE8D7}" srcOrd="0" destOrd="1" presId="urn:microsoft.com/office/officeart/2005/8/layout/cycle4"/>
    <dgm:cxn modelId="{124C9E63-20EA-451D-9738-2518612E448F}" type="presOf" srcId="{AF3424FB-F62F-4C22-8D6C-6752349D64EA}" destId="{CBC940A2-BD77-44F6-8C5F-B1DAE90D21AB}" srcOrd="0" destOrd="0" presId="urn:microsoft.com/office/officeart/2005/8/layout/cycle4"/>
    <dgm:cxn modelId="{EDC27045-8347-4F79-AEA2-35279C909401}" srcId="{98CAF799-395A-458C-9E1E-833E8DD33D87}" destId="{2A57040A-FFE8-4C9A-9A7D-AE0C3BB701B0}" srcOrd="4" destOrd="0" parTransId="{DCF709FE-DACE-47D8-BFF8-5E208F51625E}" sibTransId="{AB897C3F-9EB2-4889-81B5-0E5BA4CF268E}"/>
    <dgm:cxn modelId="{AFD0F365-0CE5-4500-B3FD-01CC84BCBF13}" srcId="{666FBBD5-E35E-4B33-92C5-F43A88DA0404}" destId="{AF3424FB-F62F-4C22-8D6C-6752349D64EA}" srcOrd="0" destOrd="0" parTransId="{561F27B9-719D-419E-8B59-92F79A0C1801}" sibTransId="{1A29467B-A482-40FC-B50D-FECEE8CE4F29}"/>
    <dgm:cxn modelId="{2AD92D47-E223-4507-AC71-B0D90C3C794E}" srcId="{DDE2344F-07F0-4F39-ABBF-F48DCD744AAC}" destId="{618993A4-7835-4B3B-B310-7BE9D85C5F65}" srcOrd="0" destOrd="0" parTransId="{A2DC7920-1ACD-417A-AFBC-174B17AF1199}" sibTransId="{BB10DB55-3991-459D-A19D-A7C8C0A2B614}"/>
    <dgm:cxn modelId="{43BE7F68-AF94-49F4-BDE2-53021D12BAEB}" type="presOf" srcId="{98CAF799-395A-458C-9E1E-833E8DD33D87}" destId="{1B323B53-BD2E-4477-96C3-A1E5FE1EBB62}" srcOrd="0" destOrd="0" presId="urn:microsoft.com/office/officeart/2005/8/layout/cycle4"/>
    <dgm:cxn modelId="{156A6749-D673-43ED-9298-DE5C057D3589}" type="presOf" srcId="{7A5193EB-9DE4-4721-ADF7-8C34A6049C2B}" destId="{9267EFAE-8F4A-4CC8-816E-8C1A78CBE8D7}" srcOrd="0" destOrd="2" presId="urn:microsoft.com/office/officeart/2005/8/layout/cycle4"/>
    <dgm:cxn modelId="{518D564D-45E9-4E07-9C51-34BF17D3A418}" srcId="{618993A4-7835-4B3B-B310-7BE9D85C5F65}" destId="{DC23CADC-92FF-4A28-B3D4-B8085BD72359}" srcOrd="3" destOrd="0" parTransId="{75CD402C-79DF-491D-93B5-E575DCFA5469}" sibTransId="{3BFD7676-6F52-4AB9-B5F6-819ED725A082}"/>
    <dgm:cxn modelId="{1636CB6F-2020-411C-AF13-10B3D2DC7481}" srcId="{28827347-FDE0-46A8-9698-388E600203FE}" destId="{7A5193EB-9DE4-4721-ADF7-8C34A6049C2B}" srcOrd="2" destOrd="0" parTransId="{09C6D5D1-CFAA-4EA5-B2A9-16C58770FE92}" sibTransId="{CF18F3CA-3BE0-4479-9ACF-8ED0616ABD3B}"/>
    <dgm:cxn modelId="{BC9F0F73-86DD-4FA1-AD92-FED1E62CFC9C}" srcId="{666FBBD5-E35E-4B33-92C5-F43A88DA0404}" destId="{28A5A5C1-1CD1-49EB-BDC9-40C1549B2E20}" srcOrd="1" destOrd="0" parTransId="{22BEDE77-B148-4242-815C-E2EE496651F7}" sibTransId="{2F9ACE44-262F-41CD-B8E2-F71CF13FDD71}"/>
    <dgm:cxn modelId="{05A4D573-2037-425E-822F-E52D9FD11339}" type="presOf" srcId="{2A57040A-FFE8-4C9A-9A7D-AE0C3BB701B0}" destId="{480615DB-7CB7-44C4-9E99-6836959B63C4}" srcOrd="1" destOrd="4" presId="urn:microsoft.com/office/officeart/2005/8/layout/cycle4"/>
    <dgm:cxn modelId="{3D7B2458-B2C5-418D-8303-29015A7E641F}" srcId="{DDE2344F-07F0-4F39-ABBF-F48DCD744AAC}" destId="{28827347-FDE0-46A8-9698-388E600203FE}" srcOrd="2" destOrd="0" parTransId="{599AED05-3BDD-4732-8E37-A16C7CDDE15E}" sibTransId="{84E4C740-0E22-4609-8B45-790545394FF6}"/>
    <dgm:cxn modelId="{1ED41979-7D78-46AD-B962-F2DCC567CF03}" srcId="{666FBBD5-E35E-4B33-92C5-F43A88DA0404}" destId="{16987A77-9F86-4684-BB27-EB50B6F3F35B}" srcOrd="3" destOrd="0" parTransId="{360E0CC0-9566-44C1-B3E3-F7A737AA9D2B}" sibTransId="{B922BD69-5041-4C57-9429-333232AD0F61}"/>
    <dgm:cxn modelId="{8BE48479-EBF8-4F5F-AF44-45C62C356618}" srcId="{28827347-FDE0-46A8-9698-388E600203FE}" destId="{DDEA36BF-4DE7-421C-8296-1B4770C88993}" srcOrd="3" destOrd="0" parTransId="{32F0B827-E810-491D-BF4C-3E51E902DD9E}" sibTransId="{8B1B3516-0ED3-4E4A-B5F3-0FA1E4919A14}"/>
    <dgm:cxn modelId="{16FF817F-3562-4402-BE65-7A68247C8A28}" srcId="{DDE2344F-07F0-4F39-ABBF-F48DCD744AAC}" destId="{98CAF799-395A-458C-9E1E-833E8DD33D87}" srcOrd="3" destOrd="0" parTransId="{222F8B10-F0B9-4D46-92B0-AAF56BC993BE}" sibTransId="{9BB4A7BD-8EEC-46D5-AB14-E5D6591928D7}"/>
    <dgm:cxn modelId="{8B362480-35A4-41D5-9AF6-20868F9292F4}" type="presOf" srcId="{21FFF441-1BE4-4A29-98C7-63D5A2905A0D}" destId="{817208CC-873D-4211-BA6F-CD20F60F2B3D}" srcOrd="0" destOrd="1" presId="urn:microsoft.com/office/officeart/2005/8/layout/cycle4"/>
    <dgm:cxn modelId="{5AF76383-BF6D-47E0-8D25-12D51D26A327}" srcId="{98CAF799-395A-458C-9E1E-833E8DD33D87}" destId="{7F1EA0D4-180B-49B2-BB31-A13478B4AC62}" srcOrd="3" destOrd="0" parTransId="{C69DEBFF-5357-4CB0-A490-57D1D7700270}" sibTransId="{C281F37B-B695-4947-9529-48A7D468C8A8}"/>
    <dgm:cxn modelId="{38DF2E88-5174-4F60-A393-1F9BCEBAD0C0}" srcId="{DDE2344F-07F0-4F39-ABBF-F48DCD744AAC}" destId="{666FBBD5-E35E-4B33-92C5-F43A88DA0404}" srcOrd="1" destOrd="0" parTransId="{3E419530-FC2F-4DBF-990D-442314E0F506}" sibTransId="{16185EE2-20FC-43A3-882A-1537C2207D58}"/>
    <dgm:cxn modelId="{1A5F358C-4A7C-4D31-A412-39F712EE6BF8}" type="presOf" srcId="{28827347-FDE0-46A8-9698-388E600203FE}" destId="{F4A0C08F-DD19-4220-B61F-3D8234A68E49}" srcOrd="0" destOrd="0" presId="urn:microsoft.com/office/officeart/2005/8/layout/cycle4"/>
    <dgm:cxn modelId="{ED9B2F8F-E3F7-4906-BA1D-054E8963BC4B}" type="presOf" srcId="{90E32CD6-EC21-4570-874D-BEF4939C2273}" destId="{CBC940A2-BD77-44F6-8C5F-B1DAE90D21AB}" srcOrd="0" destOrd="2" presId="urn:microsoft.com/office/officeart/2005/8/layout/cycle4"/>
    <dgm:cxn modelId="{8FE1668F-D129-4FAD-8DE4-B11F9F169F45}" type="presOf" srcId="{666FBBD5-E35E-4B33-92C5-F43A88DA0404}" destId="{41C8126A-8CCF-4ED7-9E4A-66D513A16F03}" srcOrd="0" destOrd="0" presId="urn:microsoft.com/office/officeart/2005/8/layout/cycle4"/>
    <dgm:cxn modelId="{E354E392-39DD-40A7-BC5F-CB0178D614F2}" type="presOf" srcId="{7A5193EB-9DE4-4721-ADF7-8C34A6049C2B}" destId="{27476FCF-66EC-4ECF-99B2-09832B424696}" srcOrd="1" destOrd="2" presId="urn:microsoft.com/office/officeart/2005/8/layout/cycle4"/>
    <dgm:cxn modelId="{F0627C94-8DA2-492E-B62D-F1A9DF1FB80B}" type="presOf" srcId="{92419F58-0966-4946-B25D-6CCBF7B94B18}" destId="{A86C2A09-5376-4BED-9058-43EDD5A00ABF}" srcOrd="1" destOrd="2" presId="urn:microsoft.com/office/officeart/2005/8/layout/cycle4"/>
    <dgm:cxn modelId="{FF4BD2A7-5F1F-4753-89F3-FA23D6326A2A}" type="presOf" srcId="{AF3424FB-F62F-4C22-8D6C-6752349D64EA}" destId="{2D4D5AD6-9EAE-44F0-BB46-AA55A9EBF057}" srcOrd="1" destOrd="0" presId="urn:microsoft.com/office/officeart/2005/8/layout/cycle4"/>
    <dgm:cxn modelId="{BAE692A8-A4B9-42AB-AB64-F27A625B315A}" type="presOf" srcId="{16987A77-9F86-4684-BB27-EB50B6F3F35B}" destId="{CBC940A2-BD77-44F6-8C5F-B1DAE90D21AB}" srcOrd="0" destOrd="3" presId="urn:microsoft.com/office/officeart/2005/8/layout/cycle4"/>
    <dgm:cxn modelId="{1CD212AB-34A3-45A9-AF8F-ACF8CEE7C670}" type="presOf" srcId="{92419F58-0966-4946-B25D-6CCBF7B94B18}" destId="{2EB8CB0C-2E39-4DBC-8B16-B5EE92406987}" srcOrd="0" destOrd="2" presId="urn:microsoft.com/office/officeart/2005/8/layout/cycle4"/>
    <dgm:cxn modelId="{1694AFAE-E782-4607-ACCE-D57FB538AF82}" type="presOf" srcId="{90E32CD6-EC21-4570-874D-BEF4939C2273}" destId="{2D4D5AD6-9EAE-44F0-BB46-AA55A9EBF057}" srcOrd="1" destOrd="2" presId="urn:microsoft.com/office/officeart/2005/8/layout/cycle4"/>
    <dgm:cxn modelId="{B772DCAE-5D03-482A-9E91-F113BBE7A6D1}" type="presOf" srcId="{DDE2344F-07F0-4F39-ABBF-F48DCD744AAC}" destId="{DBDD58CC-76BF-4F2B-9413-26C95EA0636E}" srcOrd="0" destOrd="0" presId="urn:microsoft.com/office/officeart/2005/8/layout/cycle4"/>
    <dgm:cxn modelId="{068706B0-C43A-4C43-BB83-F75B9BD2C290}" type="presOf" srcId="{6FE650C9-1D1B-493F-B18E-860A90D762CF}" destId="{480615DB-7CB7-44C4-9E99-6836959B63C4}" srcOrd="1" destOrd="2" presId="urn:microsoft.com/office/officeart/2005/8/layout/cycle4"/>
    <dgm:cxn modelId="{74805FB3-42E9-4B02-820E-E3C1A153841F}" srcId="{98CAF799-395A-458C-9E1E-833E8DD33D87}" destId="{21FFF441-1BE4-4A29-98C7-63D5A2905A0D}" srcOrd="1" destOrd="0" parTransId="{3664D9BA-C639-4DB2-B430-6EFD841B13D6}" sibTransId="{04503DA7-352E-42B7-A76B-40E5940C49F2}"/>
    <dgm:cxn modelId="{579F6EB3-2F29-455F-A82A-8EDC504E21EA}" type="presOf" srcId="{1B5F0BC7-86A9-4CB4-990A-8A4FBCE94177}" destId="{27476FCF-66EC-4ECF-99B2-09832B424696}" srcOrd="1" destOrd="1" presId="urn:microsoft.com/office/officeart/2005/8/layout/cycle4"/>
    <dgm:cxn modelId="{9C20F2BA-06E4-4247-8363-9B485287E8EB}" type="presOf" srcId="{7F1EA0D4-180B-49B2-BB31-A13478B4AC62}" destId="{480615DB-7CB7-44C4-9E99-6836959B63C4}" srcOrd="1" destOrd="3" presId="urn:microsoft.com/office/officeart/2005/8/layout/cycle4"/>
    <dgm:cxn modelId="{9906EBBD-E459-47A9-B7C6-7CDA3F202F94}" type="presOf" srcId="{DDA2B925-F04D-4608-A916-22153D9D0FCC}" destId="{2EB8CB0C-2E39-4DBC-8B16-B5EE92406987}" srcOrd="0" destOrd="0" presId="urn:microsoft.com/office/officeart/2005/8/layout/cycle4"/>
    <dgm:cxn modelId="{264CDDBE-0028-402C-B33C-9CC39644A938}" srcId="{28827347-FDE0-46A8-9698-388E600203FE}" destId="{1B5F0BC7-86A9-4CB4-990A-8A4FBCE94177}" srcOrd="1" destOrd="0" parTransId="{18170B8C-A724-4C73-8874-552FBB6248E7}" sibTransId="{852BEDC8-F009-4BA8-93C4-1B1E75F0B491}"/>
    <dgm:cxn modelId="{D9E2A7C0-A7CA-4CB6-B507-37D0A60A7539}" type="presOf" srcId="{AB75BA9F-6C93-449D-9A57-C2A55FBDC657}" destId="{2EB8CB0C-2E39-4DBC-8B16-B5EE92406987}" srcOrd="0" destOrd="1" presId="urn:microsoft.com/office/officeart/2005/8/layout/cycle4"/>
    <dgm:cxn modelId="{6AB254C4-8A90-4315-8D6B-54A408B07DBC}" srcId="{98CAF799-395A-458C-9E1E-833E8DD33D87}" destId="{E94377A9-F72B-4830-A841-308491CC39B8}" srcOrd="0" destOrd="0" parTransId="{6ED1EBF1-0E20-4B13-920B-273EEED74BA0}" sibTransId="{716EB446-646D-4AFC-8AA9-878093A0E6A6}"/>
    <dgm:cxn modelId="{5ED218C5-A1BF-4578-AF4A-108B7198E0AD}" type="presOf" srcId="{AB75BA9F-6C93-449D-9A57-C2A55FBDC657}" destId="{A86C2A09-5376-4BED-9058-43EDD5A00ABF}" srcOrd="1" destOrd="1" presId="urn:microsoft.com/office/officeart/2005/8/layout/cycle4"/>
    <dgm:cxn modelId="{F696A1CA-3EFA-473B-A3C7-DDD914D678AF}" type="presOf" srcId="{28A5A5C1-1CD1-49EB-BDC9-40C1549B2E20}" destId="{2D4D5AD6-9EAE-44F0-BB46-AA55A9EBF057}" srcOrd="1" destOrd="1" presId="urn:microsoft.com/office/officeart/2005/8/layout/cycle4"/>
    <dgm:cxn modelId="{C64D6CDF-BCB1-4917-961E-132FE9D0873E}" type="presOf" srcId="{DDEA36BF-4DE7-421C-8296-1B4770C88993}" destId="{27476FCF-66EC-4ECF-99B2-09832B424696}" srcOrd="1" destOrd="3" presId="urn:microsoft.com/office/officeart/2005/8/layout/cycle4"/>
    <dgm:cxn modelId="{1771BCE1-429B-4D51-A47B-227380506B95}" type="presOf" srcId="{E94377A9-F72B-4830-A841-308491CC39B8}" destId="{817208CC-873D-4211-BA6F-CD20F60F2B3D}" srcOrd="0" destOrd="0" presId="urn:microsoft.com/office/officeart/2005/8/layout/cycle4"/>
    <dgm:cxn modelId="{8761CFE5-6FDE-4FA9-BD6B-6F82924DE920}" type="presOf" srcId="{36927947-0CAC-47F0-A7E4-DA7DAD4A39B1}" destId="{9267EFAE-8F4A-4CC8-816E-8C1A78CBE8D7}" srcOrd="0" destOrd="0" presId="urn:microsoft.com/office/officeart/2005/8/layout/cycle4"/>
    <dgm:cxn modelId="{80BBB3E7-CD4E-462E-8552-BCCF64CADC32}" type="presOf" srcId="{36927947-0CAC-47F0-A7E4-DA7DAD4A39B1}" destId="{27476FCF-66EC-4ECF-99B2-09832B424696}" srcOrd="1" destOrd="0" presId="urn:microsoft.com/office/officeart/2005/8/layout/cycle4"/>
    <dgm:cxn modelId="{61F001F2-28F3-4F36-8964-164B9B842740}" type="presOf" srcId="{21FFF441-1BE4-4A29-98C7-63D5A2905A0D}" destId="{480615DB-7CB7-44C4-9E99-6836959B63C4}" srcOrd="1" destOrd="1" presId="urn:microsoft.com/office/officeart/2005/8/layout/cycle4"/>
    <dgm:cxn modelId="{A1A382F5-4A8B-417F-BFB7-445349081D49}" type="presOf" srcId="{7F1EA0D4-180B-49B2-BB31-A13478B4AC62}" destId="{817208CC-873D-4211-BA6F-CD20F60F2B3D}" srcOrd="0" destOrd="3" presId="urn:microsoft.com/office/officeart/2005/8/layout/cycle4"/>
    <dgm:cxn modelId="{01E8D4FC-6340-4EE5-A581-78D8035DA2AD}" type="presOf" srcId="{618993A4-7835-4B3B-B310-7BE9D85C5F65}" destId="{B15DE447-8F1F-41D4-8B04-8B5B4ECBC304}" srcOrd="0" destOrd="0" presId="urn:microsoft.com/office/officeart/2005/8/layout/cycle4"/>
    <dgm:cxn modelId="{C9ED2412-FFAE-4B88-95DA-3B1225CCA62C}" type="presParOf" srcId="{DBDD58CC-76BF-4F2B-9413-26C95EA0636E}" destId="{1AAC9316-FA5A-4316-AEEC-1ED5B21F9043}" srcOrd="0" destOrd="0" presId="urn:microsoft.com/office/officeart/2005/8/layout/cycle4"/>
    <dgm:cxn modelId="{9AFE1ADE-44E7-4908-8C39-0FD5400037AB}" type="presParOf" srcId="{1AAC9316-FA5A-4316-AEEC-1ED5B21F9043}" destId="{54C29FDF-69EE-4D0B-89C6-C8513E73999D}" srcOrd="0" destOrd="0" presId="urn:microsoft.com/office/officeart/2005/8/layout/cycle4"/>
    <dgm:cxn modelId="{6E243D58-BA4F-45A2-A14C-AB8EEBB77768}" type="presParOf" srcId="{54C29FDF-69EE-4D0B-89C6-C8513E73999D}" destId="{2EB8CB0C-2E39-4DBC-8B16-B5EE92406987}" srcOrd="0" destOrd="0" presId="urn:microsoft.com/office/officeart/2005/8/layout/cycle4"/>
    <dgm:cxn modelId="{313217D1-9922-454D-9A05-67B35346C1D5}" type="presParOf" srcId="{54C29FDF-69EE-4D0B-89C6-C8513E73999D}" destId="{A86C2A09-5376-4BED-9058-43EDD5A00ABF}" srcOrd="1" destOrd="0" presId="urn:microsoft.com/office/officeart/2005/8/layout/cycle4"/>
    <dgm:cxn modelId="{59D7BB1A-036D-4547-8A36-51C7CA65F396}" type="presParOf" srcId="{1AAC9316-FA5A-4316-AEEC-1ED5B21F9043}" destId="{A98DA096-6C60-4045-B4A5-9EC5D24AEB9E}" srcOrd="1" destOrd="0" presId="urn:microsoft.com/office/officeart/2005/8/layout/cycle4"/>
    <dgm:cxn modelId="{00ABC394-415C-4330-92B5-98C672337CB0}" type="presParOf" srcId="{A98DA096-6C60-4045-B4A5-9EC5D24AEB9E}" destId="{CBC940A2-BD77-44F6-8C5F-B1DAE90D21AB}" srcOrd="0" destOrd="0" presId="urn:microsoft.com/office/officeart/2005/8/layout/cycle4"/>
    <dgm:cxn modelId="{C12BA2CD-6FD4-47A3-BCE2-00F62DA482AF}" type="presParOf" srcId="{A98DA096-6C60-4045-B4A5-9EC5D24AEB9E}" destId="{2D4D5AD6-9EAE-44F0-BB46-AA55A9EBF057}" srcOrd="1" destOrd="0" presId="urn:microsoft.com/office/officeart/2005/8/layout/cycle4"/>
    <dgm:cxn modelId="{79B8E830-48A1-481D-8B5B-AECF70F3DAF6}" type="presParOf" srcId="{1AAC9316-FA5A-4316-AEEC-1ED5B21F9043}" destId="{2114DCCF-11FF-473E-9FCE-64D753CE95E1}" srcOrd="2" destOrd="0" presId="urn:microsoft.com/office/officeart/2005/8/layout/cycle4"/>
    <dgm:cxn modelId="{502EB487-FC78-434F-A647-58C78A733559}" type="presParOf" srcId="{2114DCCF-11FF-473E-9FCE-64D753CE95E1}" destId="{9267EFAE-8F4A-4CC8-816E-8C1A78CBE8D7}" srcOrd="0" destOrd="0" presId="urn:microsoft.com/office/officeart/2005/8/layout/cycle4"/>
    <dgm:cxn modelId="{6B85F94A-294F-44AF-94B6-91AA050291D1}" type="presParOf" srcId="{2114DCCF-11FF-473E-9FCE-64D753CE95E1}" destId="{27476FCF-66EC-4ECF-99B2-09832B424696}" srcOrd="1" destOrd="0" presId="urn:microsoft.com/office/officeart/2005/8/layout/cycle4"/>
    <dgm:cxn modelId="{8F50F93B-B3DE-44FC-A1C5-A6FE807C509E}" type="presParOf" srcId="{1AAC9316-FA5A-4316-AEEC-1ED5B21F9043}" destId="{55FF0513-45C6-4EE2-83F3-8CD412ED2548}" srcOrd="3" destOrd="0" presId="urn:microsoft.com/office/officeart/2005/8/layout/cycle4"/>
    <dgm:cxn modelId="{D5106C82-0AC5-44A4-88B2-A8F978844137}" type="presParOf" srcId="{55FF0513-45C6-4EE2-83F3-8CD412ED2548}" destId="{817208CC-873D-4211-BA6F-CD20F60F2B3D}" srcOrd="0" destOrd="0" presId="urn:microsoft.com/office/officeart/2005/8/layout/cycle4"/>
    <dgm:cxn modelId="{5C51AA80-4BD5-4CBD-AA27-EED0218F8771}" type="presParOf" srcId="{55FF0513-45C6-4EE2-83F3-8CD412ED2548}" destId="{480615DB-7CB7-44C4-9E99-6836959B63C4}" srcOrd="1" destOrd="0" presId="urn:microsoft.com/office/officeart/2005/8/layout/cycle4"/>
    <dgm:cxn modelId="{9E0DD7A4-7BD4-407C-B468-7D96B52619E0}" type="presParOf" srcId="{1AAC9316-FA5A-4316-AEEC-1ED5B21F9043}" destId="{DA59504E-F35D-4B3D-9799-93FCD38F4760}" srcOrd="4" destOrd="0" presId="urn:microsoft.com/office/officeart/2005/8/layout/cycle4"/>
    <dgm:cxn modelId="{01C14832-607C-4CFE-ADFC-C5A90F8172E0}" type="presParOf" srcId="{DBDD58CC-76BF-4F2B-9413-26C95EA0636E}" destId="{5282CC75-4E12-4CBD-93A1-BFFCBAB37AC8}" srcOrd="1" destOrd="0" presId="urn:microsoft.com/office/officeart/2005/8/layout/cycle4"/>
    <dgm:cxn modelId="{F27BC195-28D8-4166-A3BE-04513115382D}" type="presParOf" srcId="{5282CC75-4E12-4CBD-93A1-BFFCBAB37AC8}" destId="{B15DE447-8F1F-41D4-8B04-8B5B4ECBC304}" srcOrd="0" destOrd="0" presId="urn:microsoft.com/office/officeart/2005/8/layout/cycle4"/>
    <dgm:cxn modelId="{BFF274DC-A21D-43F6-BE4D-39AC6D595039}" type="presParOf" srcId="{5282CC75-4E12-4CBD-93A1-BFFCBAB37AC8}" destId="{41C8126A-8CCF-4ED7-9E4A-66D513A16F03}" srcOrd="1" destOrd="0" presId="urn:microsoft.com/office/officeart/2005/8/layout/cycle4"/>
    <dgm:cxn modelId="{BE7D344D-8F80-4466-9A61-097FE3D1AFB9}" type="presParOf" srcId="{5282CC75-4E12-4CBD-93A1-BFFCBAB37AC8}" destId="{F4A0C08F-DD19-4220-B61F-3D8234A68E49}" srcOrd="2" destOrd="0" presId="urn:microsoft.com/office/officeart/2005/8/layout/cycle4"/>
    <dgm:cxn modelId="{E63404D7-95DB-4E74-9D40-F7EFA6D37E49}" type="presParOf" srcId="{5282CC75-4E12-4CBD-93A1-BFFCBAB37AC8}" destId="{1B323B53-BD2E-4477-96C3-A1E5FE1EBB62}" srcOrd="3" destOrd="0" presId="urn:microsoft.com/office/officeart/2005/8/layout/cycle4"/>
    <dgm:cxn modelId="{CD4A398D-BD4F-422D-9417-52932A8B9AA2}" type="presParOf" srcId="{5282CC75-4E12-4CBD-93A1-BFFCBAB37AC8}" destId="{28F4FC42-77EF-4B58-BC24-4871B646F612}" srcOrd="4" destOrd="0" presId="urn:microsoft.com/office/officeart/2005/8/layout/cycle4"/>
    <dgm:cxn modelId="{69067C0D-F425-4DA8-A602-1009DFD4B427}" type="presParOf" srcId="{DBDD58CC-76BF-4F2B-9413-26C95EA0636E}" destId="{A946F96C-C17E-45A2-9603-5FC6A464F352}" srcOrd="2" destOrd="0" presId="urn:microsoft.com/office/officeart/2005/8/layout/cycle4"/>
    <dgm:cxn modelId="{1EF470E2-BE5C-490A-973D-66C7201B772E}" type="presParOf" srcId="{DBDD58CC-76BF-4F2B-9413-26C95EA0636E}" destId="{24BFC0B3-3593-4182-B778-2D6E2496881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7EFAE-8F4A-4CC8-816E-8C1A78CBE8D7}">
      <dsp:nvSpPr>
        <dsp:cNvPr id="0" name=""/>
        <dsp:cNvSpPr/>
      </dsp:nvSpPr>
      <dsp:spPr>
        <a:xfrm>
          <a:off x="6096942" y="2201291"/>
          <a:ext cx="4847563" cy="1571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Stepping up to challenges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Responding to critical feedback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Being agile – adapting to circumstances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Working under pressure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Understanding how businesses work &amp; business cases</a:t>
          </a:r>
        </a:p>
      </dsp:txBody>
      <dsp:txXfrm>
        <a:off x="7585738" y="2628770"/>
        <a:ext cx="3324240" cy="1109801"/>
      </dsp:txXfrm>
    </dsp:sp>
    <dsp:sp modelId="{817208CC-873D-4211-BA6F-CD20F60F2B3D}">
      <dsp:nvSpPr>
        <dsp:cNvPr id="0" name=""/>
        <dsp:cNvSpPr/>
      </dsp:nvSpPr>
      <dsp:spPr>
        <a:xfrm>
          <a:off x="187658" y="2234594"/>
          <a:ext cx="4624820" cy="2607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Understanding team dynamics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Collective responsibility &amp; shared ownership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Project Management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Dealing with deadlines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244930" y="2943670"/>
        <a:ext cx="3122830" cy="1840869"/>
      </dsp:txXfrm>
    </dsp:sp>
    <dsp:sp modelId="{CBC940A2-BD77-44F6-8C5F-B1DAE90D21AB}">
      <dsp:nvSpPr>
        <dsp:cNvPr id="0" name=""/>
        <dsp:cNvSpPr/>
      </dsp:nvSpPr>
      <dsp:spPr>
        <a:xfrm>
          <a:off x="6143071" y="71596"/>
          <a:ext cx="4772446" cy="1419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Identifying &amp; scoping real-world needs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Interdisciplinary co-creation and problem solving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Creating innovative practical solutions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Dealing with VUCA – Volatility, Uncertainty, Complexity, Ambiguity</a:t>
          </a:r>
        </a:p>
      </dsp:txBody>
      <dsp:txXfrm>
        <a:off x="7605995" y="102786"/>
        <a:ext cx="3278332" cy="1002520"/>
      </dsp:txXfrm>
    </dsp:sp>
    <dsp:sp modelId="{2EB8CB0C-2E39-4DBC-8B16-B5EE92406987}">
      <dsp:nvSpPr>
        <dsp:cNvPr id="0" name=""/>
        <dsp:cNvSpPr/>
      </dsp:nvSpPr>
      <dsp:spPr>
        <a:xfrm>
          <a:off x="247005" y="161751"/>
          <a:ext cx="5109563" cy="16429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Structuring Ideas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Using persuasive language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Developing confidence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Skills in articulating technical and business terms</a:t>
          </a:r>
        </a:p>
      </dsp:txBody>
      <dsp:txXfrm>
        <a:off x="283096" y="197842"/>
        <a:ext cx="3504512" cy="1160067"/>
      </dsp:txXfrm>
    </dsp:sp>
    <dsp:sp modelId="{B15DE447-8F1F-41D4-8B04-8B5B4ECBC304}">
      <dsp:nvSpPr>
        <dsp:cNvPr id="0" name=""/>
        <dsp:cNvSpPr/>
      </dsp:nvSpPr>
      <dsp:spPr>
        <a:xfrm>
          <a:off x="3510973" y="374550"/>
          <a:ext cx="1921258" cy="1921258"/>
        </a:xfrm>
        <a:prstGeom prst="pieWedg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Communication</a:t>
          </a:r>
        </a:p>
      </dsp:txBody>
      <dsp:txXfrm>
        <a:off x="4073696" y="937273"/>
        <a:ext cx="1358535" cy="1358535"/>
      </dsp:txXfrm>
    </dsp:sp>
    <dsp:sp modelId="{41C8126A-8CCF-4ED7-9E4A-66D513A16F03}">
      <dsp:nvSpPr>
        <dsp:cNvPr id="0" name=""/>
        <dsp:cNvSpPr/>
      </dsp:nvSpPr>
      <dsp:spPr>
        <a:xfrm rot="5400000">
          <a:off x="5520973" y="374550"/>
          <a:ext cx="1921258" cy="192125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rial" panose="020B0604020202020204" pitchFamily="34" charset="0"/>
              <a:cs typeface="Arial" panose="020B0604020202020204" pitchFamily="34" charset="0"/>
            </a:rPr>
            <a:t>Critical Thinking &amp; Problem Solving</a:t>
          </a:r>
        </a:p>
      </dsp:txBody>
      <dsp:txXfrm rot="-5400000">
        <a:off x="5520973" y="937273"/>
        <a:ext cx="1358535" cy="1358535"/>
      </dsp:txXfrm>
    </dsp:sp>
    <dsp:sp modelId="{F4A0C08F-DD19-4220-B61F-3D8234A68E49}">
      <dsp:nvSpPr>
        <dsp:cNvPr id="0" name=""/>
        <dsp:cNvSpPr/>
      </dsp:nvSpPr>
      <dsp:spPr>
        <a:xfrm rot="10800000">
          <a:off x="5520973" y="2384550"/>
          <a:ext cx="1921258" cy="1921258"/>
        </a:xfrm>
        <a:prstGeom prst="pieWedg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rPr>
            <a:t>Resilience, Adaptability &amp; Commercial Awareness</a:t>
          </a:r>
        </a:p>
      </dsp:txBody>
      <dsp:txXfrm rot="10800000">
        <a:off x="5520973" y="2384550"/>
        <a:ext cx="1358535" cy="1358535"/>
      </dsp:txXfrm>
    </dsp:sp>
    <dsp:sp modelId="{1B323B53-BD2E-4477-96C3-A1E5FE1EBB62}">
      <dsp:nvSpPr>
        <dsp:cNvPr id="0" name=""/>
        <dsp:cNvSpPr/>
      </dsp:nvSpPr>
      <dsp:spPr>
        <a:xfrm rot="16200000">
          <a:off x="3510973" y="2384550"/>
          <a:ext cx="1921258" cy="1921258"/>
        </a:xfrm>
        <a:prstGeom prst="pieWedg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rial" panose="020B0604020202020204" pitchFamily="34" charset="0"/>
              <a:cs typeface="Arial" panose="020B0604020202020204" pitchFamily="34" charset="0"/>
            </a:rPr>
            <a:t>Teamworking</a:t>
          </a:r>
        </a:p>
      </dsp:txBody>
      <dsp:txXfrm rot="5400000">
        <a:off x="4073696" y="2384550"/>
        <a:ext cx="1358535" cy="1358535"/>
      </dsp:txXfrm>
    </dsp:sp>
    <dsp:sp modelId="{A946F96C-C17E-45A2-9603-5FC6A464F352}">
      <dsp:nvSpPr>
        <dsp:cNvPr id="0" name=""/>
        <dsp:cNvSpPr/>
      </dsp:nvSpPr>
      <dsp:spPr>
        <a:xfrm>
          <a:off x="5144930" y="1940841"/>
          <a:ext cx="663344" cy="57682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FC0B3-3593-4182-B778-2D6E24968813}">
      <dsp:nvSpPr>
        <dsp:cNvPr id="0" name=""/>
        <dsp:cNvSpPr/>
      </dsp:nvSpPr>
      <dsp:spPr>
        <a:xfrm rot="10800000">
          <a:off x="5144930" y="2162696"/>
          <a:ext cx="663344" cy="57682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20F5C-246E-45C9-AEB1-609EC3223879}" type="datetimeFigureOut">
              <a:rPr lang="en-GB" smtClean="0"/>
              <a:t>07/04/2025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90F4F-7331-4C4E-8B37-01543E4C4FC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18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6B13-B9DA-7553-BA8F-E333C4F63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3AFB7-0C0F-21A5-C97D-3671C4050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8DC5B-1619-9FC5-4FAC-12878FE9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218A-4F47-491D-9833-72A9B9BB0212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A3391-CDDC-1670-F01E-8013E23A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BA84-5347-BC7D-5456-39ECA012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9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8076-A79C-EF1C-6D5D-08B5C0B8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C658A-55A3-FEB1-9E91-511A1F071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3D808-8C49-D269-29CF-1C45F0C5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10B-6EA5-4970-A935-6E5B55B7B007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10089-A9CE-3F8C-2A9A-17077497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F723-FB72-EBAC-5394-9F6D65D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91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6CC5B-2651-15FC-BE0F-CF7B56F74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795C7-8865-80BB-9E42-2E65858F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13AEB-9D1F-984C-CE4B-E61B0D6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88B-90A3-41CA-A7D0-50C973CC0EDD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D822-7970-FF79-E77F-79A6F895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3E04-E541-DF76-05B6-72F10EEB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5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022C-AB17-BF98-4DD1-0659CA0B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054"/>
          </a:xfrm>
        </p:spPr>
        <p:txBody>
          <a:bodyPr>
            <a:norm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6E801-5D68-BD0A-EA1E-22310D5E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CC83D-19F1-C7CA-84AF-05FF9D1D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4397F-E085-403C-99A8-57461E8CBC6E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990B-42F0-7441-7D22-63F0E9FE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F5185-290A-F5D4-8925-460EDD37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67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A861-19C7-76BA-6C24-9225D92D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976D4-88CD-D28C-58AF-F5003CE89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965F-D55F-F222-454E-C0BD2D4A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E3FC-8286-4BB3-94F3-5F34E581E2DC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61FA-C836-BD59-30F8-15900C61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B7E92-A3BA-C782-0A45-D8B733B0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34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76EE-58B4-606D-8739-303B9220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0A7F-3C9E-7343-735A-64C04FF41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716F4-B860-D624-02ED-62569E43B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9BA05-B40A-317B-B2C9-723D8C52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A6B2-5204-4890-9639-27E7EC071744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0CAC8-0598-64B0-55CE-4FB9DEF2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950A2-58F8-3748-E4AF-0E5E7542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1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2509-E457-9C87-40E6-6750E461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2D24D-0ABC-B94B-811E-329A540FF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E51A3-B0C3-92C3-E9B9-48F72FA6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F0204-EBF4-1058-36F7-9CB05CB26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F0704-D952-516A-8BCE-B379399FA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BD959-9C38-D6E8-8A80-4162F3BB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3B809-9B23-4242-B9E1-5B318EF38AA9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7A2A8-5F42-8F6F-52D9-CDC9573D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4D546-2AA7-1892-84AB-FAC896C3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8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F577-91C7-3D49-2302-D5952DFF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27A06-11E7-FBA0-BFA7-27CA549E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E066-3FA6-408D-8D15-0A5AB9AFCFD4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49946-D2E8-A515-A452-4D7FF410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533D6-0A0D-3EEC-FC5C-6C6A0EA6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1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8AF8C-E44E-02A0-004A-E4E3C0E9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42B4-DFD9-44FE-B368-29E14A699577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74B8A-2306-C14B-4E0B-6EAD708C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AF62-CCE6-4E6C-FFCB-EC83A3FF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22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C3E1-3F34-F739-8745-934DC6A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3E58-3108-5891-9022-E5574362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EBE2D-00C9-24F0-A906-B227FF51C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C4AEE-CEA0-C0BB-891A-959C1CE7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91F1-F3A0-4E09-B274-3EA50A17946C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3F44-CBFE-2E05-E455-882CBF07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0ED06-BBB7-C8BD-8768-3CA4CC93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2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5350-97C4-1494-6276-60E321C4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17EF1-CF18-0AA4-D019-41D9D3CF1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7D1B5-81CE-704E-201A-4955F89DD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F0F70-D1EC-EF55-636C-F5077016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02A88-C3B5-424C-8BBC-8BBB32AE8E4E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A2BC3-8AFC-B084-6A50-623061A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98DEF-3AAE-FD09-5883-75513182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81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0EB55-4B70-622D-0AED-8825866B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CE55E-37B1-1AAC-83E5-49A658AD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A86D6-9D52-CEDC-E982-F9BC15880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2BE7A-8128-4F0F-BEBC-B51296E1E1B4}" type="datetime1">
              <a:rPr lang="en-GB" smtClean="0"/>
              <a:t>07/04/2025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C0EAF-2596-72D9-1E99-8DC583022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AC6A-5747-D595-C838-72D7E4D88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96CC-7040-4896-AE30-D254526CA7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9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a-man-standing-in-front-of-a-white-board-FM-axIRPbzw?utm_content=creditCopyText&amp;utm_medium=referral&amp;utm_source=unsplash" TargetMode="External"/><Relationship Id="rId4" Type="http://schemas.openxmlformats.org/officeDocument/2006/relationships/hyperlink" Target="https://unsplash.com/@miinrad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kFTt5Dq1RU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iar-afB0QQ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iar-afB0QQw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a-woman-in-a-blue-shirt-VPvYUK2Iibo?utm_content=creditCopyText&amp;utm_medium=referral&amp;utm_source=unsplash" TargetMode="External"/><Relationship Id="rId4" Type="http://schemas.openxmlformats.org/officeDocument/2006/relationships/hyperlink" Target="https://unsplash.com/@raystudiosgh?utm_content=creditCopyText&amp;utm_medium=referral&amp;utm_source=unsplas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4dfrh7hdDU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consultoria?utm_content=creditCopyText&amp;utm_medium=referral&amp;utm_source=unsplash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a-woman-in-a-green-jacket-is-looking-at-a-laptop-I9f2bgPMSUo?utm_content=creditCopyText&amp;utm_medium=referral&amp;utm_source=unsplash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E687B-3FF9-0F91-032A-7D51A68E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1</a:t>
            </a:fld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D9B5FC8-7D45-3701-91B8-BF1797B51B39}"/>
              </a:ext>
            </a:extLst>
          </p:cNvPr>
          <p:cNvSpPr txBox="1">
            <a:spLocks/>
          </p:cNvSpPr>
          <p:nvPr/>
        </p:nvSpPr>
        <p:spPr>
          <a:xfrm>
            <a:off x="506845" y="4675928"/>
            <a:ext cx="6172629" cy="182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Khawar Hameed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Visiting Professor of Digital Transformation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Judge, Santander and Henderson Seed Fund Pitches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FD229-E113-AE5F-DFF5-70E1BF0F8AB7}"/>
              </a:ext>
            </a:extLst>
          </p:cNvPr>
          <p:cNvSpPr/>
          <p:nvPr/>
        </p:nvSpPr>
        <p:spPr>
          <a:xfrm flipV="1">
            <a:off x="3050" y="0"/>
            <a:ext cx="12192000" cy="232755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66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407F6-55AA-D2AF-46EE-18D011C5DDC2}"/>
              </a:ext>
            </a:extLst>
          </p:cNvPr>
          <p:cNvGrpSpPr/>
          <p:nvPr/>
        </p:nvGrpSpPr>
        <p:grpSpPr>
          <a:xfrm>
            <a:off x="419279" y="545919"/>
            <a:ext cx="2992112" cy="771175"/>
            <a:chOff x="1828581" y="604353"/>
            <a:chExt cx="2992112" cy="771175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92DDF3-CD9B-3DF0-1628-57537D71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36"/>
            <a:stretch/>
          </p:blipFill>
          <p:spPr>
            <a:xfrm>
              <a:off x="1828581" y="604353"/>
              <a:ext cx="847948" cy="7711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76B05B-D750-7B3B-A29A-B5B16BEFC53A}"/>
                </a:ext>
              </a:extLst>
            </p:cNvPr>
            <p:cNvSpPr txBox="1"/>
            <p:nvPr/>
          </p:nvSpPr>
          <p:spPr>
            <a:xfrm>
              <a:off x="2638429" y="789885"/>
              <a:ext cx="2182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Digital Advantage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6E412B1-B7F2-F3B5-5650-D12C5D88B24F}"/>
              </a:ext>
            </a:extLst>
          </p:cNvPr>
          <p:cNvSpPr txBox="1">
            <a:spLocks/>
          </p:cNvSpPr>
          <p:nvPr/>
        </p:nvSpPr>
        <p:spPr>
          <a:xfrm>
            <a:off x="506846" y="2264521"/>
            <a:ext cx="6884303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Pitch Perfect</a:t>
            </a:r>
          </a:p>
          <a:p>
            <a:endParaRPr lang="en-US" sz="2400" i="1" dirty="0"/>
          </a:p>
          <a:p>
            <a:r>
              <a:rPr lang="en-US" sz="2400" i="1" dirty="0"/>
              <a:t>What constitutes a perfect pitch?</a:t>
            </a:r>
          </a:p>
        </p:txBody>
      </p:sp>
      <p:pic>
        <p:nvPicPr>
          <p:cNvPr id="12" name="Picture 11" descr="A person standing next to a white board&#10;&#10;AI-generated content may be incorrect.">
            <a:extLst>
              <a:ext uri="{FF2B5EF4-FFF2-40B4-BE49-F238E27FC236}">
                <a16:creationId xmlns:a16="http://schemas.microsoft.com/office/drawing/2014/main" id="{037E3BD5-2B78-1805-F029-D7A21EFFC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/>
          <a:stretch/>
        </p:blipFill>
        <p:spPr>
          <a:xfrm>
            <a:off x="8403771" y="0"/>
            <a:ext cx="37851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77FE5-D197-9EE1-FF3A-0B7A2352E2DE}"/>
              </a:ext>
            </a:extLst>
          </p:cNvPr>
          <p:cNvSpPr txBox="1"/>
          <p:nvPr/>
        </p:nvSpPr>
        <p:spPr>
          <a:xfrm>
            <a:off x="8397671" y="6608088"/>
            <a:ext cx="3785179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Mina Rad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Unsplash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21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7497-0643-AE65-81C1-8A5CD162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of Key Employability Skills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47CEC9-CA17-3ABC-E6F2-7AE57E324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227960"/>
              </p:ext>
            </p:extLst>
          </p:nvPr>
        </p:nvGraphicFramePr>
        <p:xfrm>
          <a:off x="619397" y="1337264"/>
          <a:ext cx="10953206" cy="468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B07FF-726E-D58E-16C1-66FF6734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41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914E-FAE4-9D6E-6B63-62FCD550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83"/>
            <a:ext cx="10515600" cy="4270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“Development of core skills: "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thinking 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remains the top core skill for employers, with seven out of 10 companies considering it as essential. This is followed by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resilience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agility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, along with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influence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, underscoring the critical role of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adaptability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alongside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skills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thinking 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self-awareness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rank fourth and fifth, respectively. This combination of cognitive,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self-efficacy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interpersonal skills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within the top five emphasizes the importance ascribed by respondents to having an agile, innovative and collaborative workforce, where both </a:t>
            </a:r>
            <a:r>
              <a:rPr lang="en-GB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problem-solving abilities and personal resilience are critical for success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."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B1FAE-2060-0A6C-29D4-3C6F4D63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EE97D-4463-B89A-691B-96DA565F0EAB}"/>
              </a:ext>
            </a:extLst>
          </p:cNvPr>
          <p:cNvSpPr txBox="1"/>
          <p:nvPr/>
        </p:nvSpPr>
        <p:spPr>
          <a:xfrm>
            <a:off x="838200" y="192494"/>
            <a:ext cx="112242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dirty="0">
                <a:solidFill>
                  <a:schemeClr val="accent1"/>
                </a:solidFill>
                <a:sym typeface="Wingdings" panose="05000000000000000000" pitchFamily="2" charset="2"/>
              </a:rPr>
              <a:t>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C619B-3306-E4CC-4894-A6E7C5434368}"/>
              </a:ext>
            </a:extLst>
          </p:cNvPr>
          <p:cNvSpPr txBox="1"/>
          <p:nvPr/>
        </p:nvSpPr>
        <p:spPr>
          <a:xfrm>
            <a:off x="10231377" y="5274481"/>
            <a:ext cx="11224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solidFill>
                  <a:schemeClr val="accent1"/>
                </a:solidFill>
                <a:sym typeface="Wingdings" panose="05000000000000000000" pitchFamily="2" charset="2"/>
              </a:rPr>
              <a:t>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1C2F6-DE97-6C5B-776D-784397394A4B}"/>
              </a:ext>
            </a:extLst>
          </p:cNvPr>
          <p:cNvSpPr txBox="1"/>
          <p:nvPr/>
        </p:nvSpPr>
        <p:spPr>
          <a:xfrm>
            <a:off x="4298409" y="6055551"/>
            <a:ext cx="6053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Future of Jobs Report 2025,  World Economic Forum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30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480EE-D9CE-B5D9-EA74-2EFF7568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82" y="2111482"/>
            <a:ext cx="10515600" cy="246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The top 10 core skills are complemented by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technological literacy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empathy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listening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curiosity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lifelong learning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talent management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orientation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service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. Skills that reflect the important role of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proficiency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interpersonal abilities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emotional intelligence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, and a commitment to continuous learning demonstrate respondents’ expectation that </a:t>
            </a:r>
            <a:r>
              <a:rPr lang="en-GB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workers must balance hard and soft skills to thrive in today’s work environments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F1C4E-310E-2854-9ED5-AF4B1FC7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C0649-3262-FBA4-F9DA-4849C9684068}"/>
              </a:ext>
            </a:extLst>
          </p:cNvPr>
          <p:cNvSpPr txBox="1"/>
          <p:nvPr/>
        </p:nvSpPr>
        <p:spPr>
          <a:xfrm>
            <a:off x="829491" y="818611"/>
            <a:ext cx="112242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dirty="0">
                <a:solidFill>
                  <a:schemeClr val="accent1"/>
                </a:solidFill>
                <a:sym typeface="Wingdings" panose="05000000000000000000" pitchFamily="2" charset="2"/>
              </a:rPr>
              <a:t>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50B1F-BBBA-D752-1278-AAF1E9734322}"/>
              </a:ext>
            </a:extLst>
          </p:cNvPr>
          <p:cNvSpPr txBox="1"/>
          <p:nvPr/>
        </p:nvSpPr>
        <p:spPr>
          <a:xfrm>
            <a:off x="10222668" y="3974266"/>
            <a:ext cx="11224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solidFill>
                  <a:schemeClr val="accent1"/>
                </a:solidFill>
                <a:sym typeface="Wingdings" panose="05000000000000000000" pitchFamily="2" charset="2"/>
              </a:rPr>
              <a:t>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B1FA4-68F2-8D62-ABC1-E7D9474383EE}"/>
              </a:ext>
            </a:extLst>
          </p:cNvPr>
          <p:cNvSpPr txBox="1"/>
          <p:nvPr/>
        </p:nvSpPr>
        <p:spPr>
          <a:xfrm>
            <a:off x="5299899" y="5846543"/>
            <a:ext cx="6053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Future of Jobs Report 2025,  World Economic Forum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6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t sitting under an umbrella&#10;&#10;AI-generated content may be incorrect.">
            <a:hlinkClick r:id="rId2" action="ppaction://hlinksldjump"/>
            <a:extLst>
              <a:ext uri="{FF2B5EF4-FFF2-40B4-BE49-F238E27FC236}">
                <a16:creationId xmlns:a16="http://schemas.microsoft.com/office/drawing/2014/main" id="{E29AEAFD-1DB3-BE7A-F9AF-1C6A159E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A5C1C5-DB19-C0A5-B121-7E405C1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685781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Cats don’t have umbrellas so get wet in the rain</a:t>
            </a:r>
          </a:p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Really…?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34D06-F601-2B42-4E12-47BDB062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7696CC-7040-4896-AE30-D254526CA7BB}" type="slidenum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45329-6A60-DE0F-D3A9-8453E3BBFF42}"/>
              </a:ext>
            </a:extLst>
          </p:cNvPr>
          <p:cNvSpPr txBox="1"/>
          <p:nvPr/>
        </p:nvSpPr>
        <p:spPr>
          <a:xfrm>
            <a:off x="424815" y="1511581"/>
            <a:ext cx="223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9126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7BD1-D359-F770-43A7-CD1210CB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F36E-AA77-ABE4-E760-7FA8B6DA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8617772" cy="461285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first commercially available mobile phone was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Motorola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DynaTAC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8000X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released on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March 6, 1983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was a bulky device by today’s standards—about 10 inches tall and weighing around 1.13kg (2.5 pounds).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offered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30 minutes of talk time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took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10 hours to charge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and cost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$3,995 USD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at launch.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Despite its size and price, it marked the beginning of mobile telephony for the public.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E2932-219B-2CED-2A70-6504C918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14</a:t>
            </a:fld>
            <a:endParaRPr lang="en-GB" dirty="0"/>
          </a:p>
        </p:txBody>
      </p:sp>
      <p:pic>
        <p:nvPicPr>
          <p:cNvPr id="1026" name="Picture 2" descr="Motorola DynaTAC">
            <a:hlinkClick r:id="rId2" action="ppaction://hlinksldjump"/>
            <a:extLst>
              <a:ext uri="{FF2B5EF4-FFF2-40B4-BE49-F238E27FC236}">
                <a16:creationId xmlns:a16="http://schemas.microsoft.com/office/drawing/2014/main" id="{7A047987-6A8B-60DE-6313-F076AF414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r="42960"/>
          <a:stretch/>
        </p:blipFill>
        <p:spPr bwMode="auto">
          <a:xfrm>
            <a:off x="9660367" y="1211180"/>
            <a:ext cx="1312434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1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13E-3004-5E33-7AB5-2ED05FAD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66" y="365126"/>
            <a:ext cx="10515600" cy="846054"/>
          </a:xfrm>
        </p:spPr>
        <p:txBody>
          <a:bodyPr/>
          <a:lstStyle/>
          <a:p>
            <a:r>
              <a:rPr lang="en-GB" dirty="0"/>
              <a:t>Some words of re-assurance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80ACA-4D72-FF37-54DB-E35A4099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9AE9E1-5406-1F2A-4EE1-B15EA604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66" y="1720444"/>
            <a:ext cx="6825343" cy="393142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Developing a pitch may seem a mystery but the mystery is easily unravelled!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Developing and delivering a pitch is an engineered process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Learn about and understand the elements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Combine them appropriately to paint a complete and coherent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may be inventing something, but don’t re-invent the wheel of pitching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C861C-F81C-6B2F-1CE1-543C747EF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r="5154"/>
          <a:stretch/>
        </p:blipFill>
        <p:spPr>
          <a:xfrm>
            <a:off x="7851931" y="0"/>
            <a:ext cx="43400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519CE-18EA-8328-E862-07C0C25322FC}"/>
              </a:ext>
            </a:extLst>
          </p:cNvPr>
          <p:cNvSpPr txBox="1"/>
          <p:nvPr/>
        </p:nvSpPr>
        <p:spPr>
          <a:xfrm>
            <a:off x="7851930" y="6550024"/>
            <a:ext cx="4340069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source: </a:t>
            </a:r>
            <a:r>
              <a:rPr lang="en-GB" sz="1400" dirty="0">
                <a:hlinkClick r:id="rId3"/>
              </a:rPr>
              <a:t>Shubham Dhage on unsplash.com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1206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4CE1-2E7C-3791-ABCF-84CEF55D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365126"/>
            <a:ext cx="10515600" cy="846054"/>
          </a:xfrm>
        </p:spPr>
        <p:txBody>
          <a:bodyPr/>
          <a:lstStyle/>
          <a:p>
            <a:r>
              <a:rPr lang="en-GB" i="1" dirty="0"/>
              <a:t>Get the foundational aspects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BB36-3781-4747-9386-F8C4ABC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2" y="1564105"/>
            <a:ext cx="7043057" cy="4612858"/>
          </a:xfrm>
        </p:spPr>
        <p:txBody>
          <a:bodyPr>
            <a:normAutofit/>
          </a:bodyPr>
          <a:lstStyle/>
          <a:p>
            <a:r>
              <a:rPr lang="en-GB" kern="1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must be a realism and grounded aspect to your pitch</a:t>
            </a:r>
          </a:p>
          <a:p>
            <a:pPr lvl="1"/>
            <a:r>
              <a:rPr lang="en-GB" kern="1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2" action="ppaction://hlinksldjump"/>
              </a:rPr>
              <a:t>Look for real problems</a:t>
            </a:r>
            <a:endParaRPr lang="en-GB" kern="1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/>
            <a:r>
              <a:rPr lang="en-GB" kern="1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solution should be </a:t>
            </a:r>
            <a:r>
              <a:rPr lang="en-GB" kern="1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creative</a:t>
            </a:r>
            <a:r>
              <a:rPr lang="en-GB" kern="1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-</a:t>
            </a:r>
            <a:r>
              <a:rPr lang="en-GB" kern="1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but don't consume time and energy on imaginary problems and imaginary solutions</a:t>
            </a:r>
            <a:endParaRPr lang="en-GB" kern="1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Fundamentally, it must ﻿make sense regarding development &amp; use of technology, innovation, and business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– effective synthesis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9321-1774-422F-D615-F29A135B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 descr="A small potted plant in a small pot&#10;&#10;AI-generated content may be incorrect.">
            <a:extLst>
              <a:ext uri="{FF2B5EF4-FFF2-40B4-BE49-F238E27FC236}">
                <a16:creationId xmlns:a16="http://schemas.microsoft.com/office/drawing/2014/main" id="{C4AF8FE0-AC60-1EEC-2664-92776D178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3"/>
          <a:stretch/>
        </p:blipFill>
        <p:spPr>
          <a:xfrm>
            <a:off x="8096248" y="0"/>
            <a:ext cx="409575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2F94D-C864-68CC-6DA2-1AF737536617}"/>
              </a:ext>
            </a:extLst>
          </p:cNvPr>
          <p:cNvSpPr txBox="1"/>
          <p:nvPr/>
        </p:nvSpPr>
        <p:spPr>
          <a:xfrm>
            <a:off x="8096250" y="6551612"/>
            <a:ext cx="4095750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source: </a:t>
            </a:r>
            <a:r>
              <a:rPr lang="en-GB" sz="1400" dirty="0">
                <a:hlinkClick r:id="rId4"/>
              </a:rPr>
              <a:t>Markus Spiske on unsplash.com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5311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2B4F-460A-295D-E5AD-1BE4ADE7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0" y="373835"/>
            <a:ext cx="10515600" cy="846054"/>
          </a:xfrm>
        </p:spPr>
        <p:txBody>
          <a:bodyPr/>
          <a:lstStyle/>
          <a:p>
            <a:r>
              <a:rPr lang="en-GB" i="1" dirty="0"/>
              <a:t>Get the foundational aspects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C6E1-7F65-E2B7-DC78-7A30C2DEB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90" y="1352025"/>
            <a:ext cx="7115630" cy="5199587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business idea is communicated clearly in a compelling way as is the utility and application of any supporting technology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With an appropriate balance of business and technical detail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Value and viability is clearly present and clearly articulated</a:t>
            </a:r>
          </a:p>
          <a:p>
            <a:pPr>
              <a:spcAft>
                <a:spcPts val="10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pitch is a proposal that is seeking investment - an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intention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to pursue a programme of R&amp;D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 passionate but clear and concise </a:t>
            </a:r>
          </a:p>
          <a:p>
            <a:pPr lvl="1"/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It should capture the interest from investors and inspire confidence in you as a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35C09-5A27-3B03-3ED9-16E3141B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small potted plant in a small pot&#10;&#10;AI-generated content may be incorrect.">
            <a:extLst>
              <a:ext uri="{FF2B5EF4-FFF2-40B4-BE49-F238E27FC236}">
                <a16:creationId xmlns:a16="http://schemas.microsoft.com/office/drawing/2014/main" id="{C3DC2115-1F35-0383-E205-A29D880C4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3"/>
          <a:stretch/>
        </p:blipFill>
        <p:spPr>
          <a:xfrm>
            <a:off x="8096248" y="0"/>
            <a:ext cx="40957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AD76C-D0AD-A7AB-B60E-4644EBB0EDA3}"/>
              </a:ext>
            </a:extLst>
          </p:cNvPr>
          <p:cNvSpPr txBox="1"/>
          <p:nvPr/>
        </p:nvSpPr>
        <p:spPr>
          <a:xfrm>
            <a:off x="8096250" y="6551612"/>
            <a:ext cx="4095750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source: </a:t>
            </a:r>
            <a:r>
              <a:rPr lang="en-GB" sz="1400" dirty="0">
                <a:hlinkClick r:id="rId3"/>
              </a:rPr>
              <a:t>Markus Spiske on unsplash.com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890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8F02-2C8C-5F16-455D-9EE5FF3A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6"/>
            <a:ext cx="7505700" cy="84605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Architecting and Articulating the Pitch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7B66-D416-0310-D7F0-216A87DB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564105"/>
            <a:ext cx="7505700" cy="461285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pitch should start strongly: raise an interesting/pertinent question or striking facts/stats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the hook –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grab attention and curiosity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well-defined and clearly articulated problem statement should be present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innovative/sensible proposed solution (service or product) that solves the problem will be present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market opportunity will demonstrate effective market research has been undertaken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CDD3B-3114-33E0-EFD7-34FD349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 descr="A person wearing a blue scarf and smiling&#10;&#10;AI-generated content may be incorrect.">
            <a:extLst>
              <a:ext uri="{FF2B5EF4-FFF2-40B4-BE49-F238E27FC236}">
                <a16:creationId xmlns:a16="http://schemas.microsoft.com/office/drawing/2014/main" id="{F3E6282F-3C54-8A13-721B-7398B122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r="7614"/>
          <a:stretch/>
        </p:blipFill>
        <p:spPr>
          <a:xfrm>
            <a:off x="8116389" y="0"/>
            <a:ext cx="40756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713B5-AF28-8C0E-CAEB-1A88843270AA}"/>
              </a:ext>
            </a:extLst>
          </p:cNvPr>
          <p:cNvSpPr txBox="1"/>
          <p:nvPr/>
        </p:nvSpPr>
        <p:spPr>
          <a:xfrm>
            <a:off x="8116389" y="6567586"/>
            <a:ext cx="4075611" cy="276999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Raymond Owusu-Afriyie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Unsplash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60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2DDE-02C9-9EEA-461A-F25D6EDA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17CF-A2ED-39EE-56A2-A338A266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6"/>
            <a:ext cx="7505700" cy="84605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Architecting and Articulating the Pitch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8B5B-6FAE-F5F9-03F9-6C4B89A3F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564105"/>
            <a:ext cx="7505700" cy="4612858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meaningful and realistic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value proposition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be articulated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business model will be viable, scalable and have high potential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 will be potential for realistic societal or environmental impact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Evidence of a strong team with relevant skills/knowledge/capability will be present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Visuals/fact/stats are used wisely and effectively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2D122-4147-D611-8DF9-C70AB25D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icture 7" descr="A person in a suit&#10;&#10;AI-generated content may be incorrect.">
            <a:extLst>
              <a:ext uri="{FF2B5EF4-FFF2-40B4-BE49-F238E27FC236}">
                <a16:creationId xmlns:a16="http://schemas.microsoft.com/office/drawing/2014/main" id="{062EFD30-507B-732E-E412-354E6C9B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r="1522"/>
          <a:stretch/>
        </p:blipFill>
        <p:spPr>
          <a:xfrm>
            <a:off x="8186057" y="0"/>
            <a:ext cx="40059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1DB90-AD4C-08B8-B3D7-B7F75B6529FC}"/>
              </a:ext>
            </a:extLst>
          </p:cNvPr>
          <p:cNvSpPr txBox="1"/>
          <p:nvPr/>
        </p:nvSpPr>
        <p:spPr>
          <a:xfrm>
            <a:off x="8186057" y="6550316"/>
            <a:ext cx="4005943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source: </a:t>
            </a:r>
            <a:r>
              <a:rPr lang="en-GB" sz="1400" dirty="0">
                <a:hlinkClick r:id="rId3"/>
              </a:rPr>
              <a:t>Drew Dizzy Graham on unsplash.com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4977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8058-17E9-F461-F185-9125FB7B2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EF2B-B368-1E21-D1DB-93312676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6"/>
            <a:ext cx="7505700" cy="84605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Architecting and Articulating the Pitch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1F5A-4F1C-D108-AF82-24F4B70CD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564105"/>
            <a:ext cx="7505700" cy="4612858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pitch will end with a clear and confident summary and a clear call-to-action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the Q&amp;A session, the answer is in scope and provides clear/focused response to the question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pitch is structured in accordance with the pitch requirements/business model canvas - all sections are presents and clearly delineated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specified time limit is adhered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5C51F-CC8D-0290-4358-4B832131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Picture 7" descr="A person in a green jacket holding a card and a computer&#10;&#10;AI-generated content may be incorrect.">
            <a:extLst>
              <a:ext uri="{FF2B5EF4-FFF2-40B4-BE49-F238E27FC236}">
                <a16:creationId xmlns:a16="http://schemas.microsoft.com/office/drawing/2014/main" id="{7867E604-C413-BA98-8374-0EB9BDD7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r="2370"/>
          <a:stretch/>
        </p:blipFill>
        <p:spPr>
          <a:xfrm>
            <a:off x="8264440" y="0"/>
            <a:ext cx="391885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2F872-7817-91D2-9A0D-37C5DC2655D2}"/>
              </a:ext>
            </a:extLst>
          </p:cNvPr>
          <p:cNvSpPr txBox="1"/>
          <p:nvPr/>
        </p:nvSpPr>
        <p:spPr>
          <a:xfrm>
            <a:off x="8264441" y="6572797"/>
            <a:ext cx="3927558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Marcela Bontorin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33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BA3D-4E25-56E5-FE8A-2F216D4E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0882B-F80A-7733-9482-38B75890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E087FC-6B4A-AE34-E8A4-3FBD77C001E3}"/>
              </a:ext>
            </a:extLst>
          </p:cNvPr>
          <p:cNvSpPr/>
          <p:nvPr/>
        </p:nvSpPr>
        <p:spPr>
          <a:xfrm>
            <a:off x="1059437" y="2098888"/>
            <a:ext cx="10073125" cy="2660224"/>
          </a:xfrm>
          <a:custGeom>
            <a:avLst/>
            <a:gdLst>
              <a:gd name="connsiteX0" fmla="*/ 0 w 10073125"/>
              <a:gd name="connsiteY0" fmla="*/ 84163 h 841631"/>
              <a:gd name="connsiteX1" fmla="*/ 84163 w 10073125"/>
              <a:gd name="connsiteY1" fmla="*/ 0 h 841631"/>
              <a:gd name="connsiteX2" fmla="*/ 9988962 w 10073125"/>
              <a:gd name="connsiteY2" fmla="*/ 0 h 841631"/>
              <a:gd name="connsiteX3" fmla="*/ 10073125 w 10073125"/>
              <a:gd name="connsiteY3" fmla="*/ 84163 h 841631"/>
              <a:gd name="connsiteX4" fmla="*/ 10073125 w 10073125"/>
              <a:gd name="connsiteY4" fmla="*/ 757468 h 841631"/>
              <a:gd name="connsiteX5" fmla="*/ 9988962 w 10073125"/>
              <a:gd name="connsiteY5" fmla="*/ 841631 h 841631"/>
              <a:gd name="connsiteX6" fmla="*/ 84163 w 10073125"/>
              <a:gd name="connsiteY6" fmla="*/ 841631 h 841631"/>
              <a:gd name="connsiteX7" fmla="*/ 0 w 10073125"/>
              <a:gd name="connsiteY7" fmla="*/ 757468 h 841631"/>
              <a:gd name="connsiteX8" fmla="*/ 0 w 10073125"/>
              <a:gd name="connsiteY8" fmla="*/ 84163 h 84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3125" h="841631">
                <a:moveTo>
                  <a:pt x="0" y="84163"/>
                </a:moveTo>
                <a:cubicBezTo>
                  <a:pt x="0" y="37681"/>
                  <a:pt x="37681" y="0"/>
                  <a:pt x="84163" y="0"/>
                </a:cubicBezTo>
                <a:lnTo>
                  <a:pt x="9988962" y="0"/>
                </a:lnTo>
                <a:cubicBezTo>
                  <a:pt x="10035444" y="0"/>
                  <a:pt x="10073125" y="37681"/>
                  <a:pt x="10073125" y="84163"/>
                </a:cubicBezTo>
                <a:lnTo>
                  <a:pt x="10073125" y="757468"/>
                </a:lnTo>
                <a:cubicBezTo>
                  <a:pt x="10073125" y="803950"/>
                  <a:pt x="10035444" y="841631"/>
                  <a:pt x="9988962" y="841631"/>
                </a:cubicBezTo>
                <a:lnTo>
                  <a:pt x="84163" y="841631"/>
                </a:lnTo>
                <a:cubicBezTo>
                  <a:pt x="37681" y="841631"/>
                  <a:pt x="0" y="803950"/>
                  <a:pt x="0" y="757468"/>
                </a:cubicBezTo>
                <a:lnTo>
                  <a:pt x="0" y="841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811" tIns="161811" rIns="161811" bIns="1618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The importance of competitions/pitches for employability</a:t>
            </a:r>
            <a:endParaRPr lang="en-GB" sz="20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51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7E23-5955-E8F9-D583-76E06B6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importance of these competitions/pitches for employability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7321-7046-B1EA-9A49-7B83C97C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It’s about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learning for earning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– equipping you with capability as the next-gen workforce &amp; entrepreneurs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Practical scholarship and real-world relevance - applying what you learn in real applied contexts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Pitches are commonplace: job interviews, team presentations, start-up funding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 you academically and professionally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Demonstrate initiative, creativity, and applied scholarship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 technical and business skills/acumen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Provide opportunities for networking with peers, mentors and judges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Provide content for your CV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F9DFD-1CCF-FD32-6867-2AFAD765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96CC-7040-4896-AE30-D254526CA7B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441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2366</TotalTime>
  <Words>983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Some words of re-assurance</vt:lpstr>
      <vt:lpstr>Get the foundational aspects right</vt:lpstr>
      <vt:lpstr>Get the foundational aspects right</vt:lpstr>
      <vt:lpstr>Architecting and Articulating the Pitch</vt:lpstr>
      <vt:lpstr>Architecting and Articulating the Pitch</vt:lpstr>
      <vt:lpstr>Architecting and Articulating the Pitch</vt:lpstr>
      <vt:lpstr>PowerPoint Presentation</vt:lpstr>
      <vt:lpstr>The importance of these competitions/pitches for employability</vt:lpstr>
      <vt:lpstr>Development of Key Employability Skills</vt:lpstr>
      <vt:lpstr>PowerPoint Presentation</vt:lpstr>
      <vt:lpstr>PowerPoint Presentation</vt:lpstr>
      <vt:lpstr>PowerPoint Presentation</vt:lpstr>
      <vt:lpstr>Fact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the transformative power of digital innovation for business advantage</dc:title>
  <dc:creator>Khawar Hameed</dc:creator>
  <cp:lastModifiedBy>Khawar Hameed</cp:lastModifiedBy>
  <cp:revision>14</cp:revision>
  <dcterms:created xsi:type="dcterms:W3CDTF">2023-09-27T17:45:16Z</dcterms:created>
  <dcterms:modified xsi:type="dcterms:W3CDTF">2025-04-07T14:46:45Z</dcterms:modified>
</cp:coreProperties>
</file>